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943" r:id="rId6"/>
  </p:sldMasterIdLst>
  <p:notesMasterIdLst>
    <p:notesMasterId r:id="rId24"/>
  </p:notesMasterIdLst>
  <p:sldIdLst>
    <p:sldId id="256" r:id="rId7"/>
    <p:sldId id="311" r:id="rId8"/>
    <p:sldId id="257" r:id="rId9"/>
    <p:sldId id="312" r:id="rId10"/>
    <p:sldId id="2142533511" r:id="rId11"/>
    <p:sldId id="2142533502" r:id="rId12"/>
    <p:sldId id="2142533503" r:id="rId13"/>
    <p:sldId id="2142533504" r:id="rId14"/>
    <p:sldId id="2142533515" r:id="rId15"/>
    <p:sldId id="2142533516" r:id="rId16"/>
    <p:sldId id="2142533514" r:id="rId17"/>
    <p:sldId id="2142533512" r:id="rId18"/>
    <p:sldId id="2142533510" r:id="rId19"/>
    <p:sldId id="2142533508" r:id="rId20"/>
    <p:sldId id="2142533506" r:id="rId21"/>
    <p:sldId id="2142533505" r:id="rId22"/>
    <p:sldId id="2142533507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668"/>
    <a:srgbClr val="0B5A9C"/>
    <a:srgbClr val="FCCC00"/>
    <a:srgbClr val="FDB91B"/>
    <a:srgbClr val="D1E190"/>
    <a:srgbClr val="EDA52F"/>
    <a:srgbClr val="1FC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3BCF8-8F7E-4BDE-BB4F-301559BDD719}" v="2463" dt="2023-06-18T14:26:55.203"/>
    <p1510:client id="{31586B48-9F28-4AB1-85C9-A74D994EE0B5}" v="120" dt="2023-06-18T13:56:11.323"/>
    <p1510:client id="{335FDE38-AC9C-4622-8EC3-DD5E3F720B0C}" v="128" dt="2023-06-18T12:10:04.199"/>
    <p1510:client id="{3ABF483B-B186-4BE7-AB81-CCE0EC197C80}" v="32" dt="2023-06-18T09:46:42.502"/>
    <p1510:client id="{3DBE93F4-10F2-4C0C-A960-E1A80D7A36A0}" v="4" dt="2023-06-18T13:55:08.736"/>
    <p1510:client id="{4D91FBF2-3BA7-4501-9DB6-8A1FDC21D713}" v="152" dt="2023-06-18T13:03:00.243"/>
    <p1510:client id="{53B62410-80EE-4936-B1E2-1FCC177AAEB3}" v="141" dt="2023-06-18T14:20:14.744"/>
    <p1510:client id="{5FCB9344-92E0-451F-96B9-083D4CAB8B93}" v="14" dt="2023-06-18T14:01:05.007"/>
    <p1510:client id="{6EECE96A-4918-4678-A17A-0DFDA792A68F}" v="10" dt="2023-06-17T11:18:34.315"/>
    <p1510:client id="{798D6344-9967-4034-8C7C-D9C135B50B2F}" v="15" dt="2023-06-15T13:17:15.385"/>
    <p1510:client id="{7A03BF86-4646-4D76-8022-1949D49B4C91}" v="3" dt="2023-06-18T14:13:46.333"/>
    <p1510:client id="{7A76560A-F2CC-44F0-BC21-AFD095199B93}" v="12" dt="2023-06-18T13:16:23.854"/>
    <p1510:client id="{97C7152E-3724-4822-A940-F577C1ACA2DA}" v="119" dt="2023-06-18T13:53:05.990"/>
    <p1510:client id="{A3743626-2FCD-44BB-B96D-182FEDF292E5}" v="608" dt="2023-06-18T10:04:19.657"/>
    <p1510:client id="{BE1DE5DD-6C3D-4DD2-8F46-EDD6BA6DD64D}" v="142" dt="2023-06-18T09:36:35.203"/>
    <p1510:client id="{C2B941F3-0C07-4F61-8746-FB4F766C79ED}" v="2" dt="2023-06-18T12:31:02.989"/>
    <p1510:client id="{C5B1ACA3-734D-41F1-8FC6-7EE59ADD25F1}" v="2" dt="2023-06-18T13:36:27.148"/>
    <p1510:client id="{D95FC499-2136-4FD2-8664-9516FBA0FB21}" v="6" dt="2023-06-18T09:14:09.935"/>
    <p1510:client id="{DC288EA2-D20B-4E40-801E-34E4B59089DF}" v="24" dt="2023-06-18T13:06:57.368"/>
    <p1510:client id="{F458206E-8FDB-4535-93AF-26AFD1E97744}" v="4030" dt="2023-06-18T12:06:39.864"/>
    <p1510:client id="{F6DA0053-D102-A246-9A6B-98C3B9C18CF3}" v="6" dt="2023-06-15T11:11:23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7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ne.salas" userId="S::julianne.salas_hotmail.com#ext#@barrabesnext.onmicrosoft.com::e0918b0f-71ca-4b7c-864d-6c5340c4113b" providerId="AD" clId="Web-{53B62410-80EE-4936-B1E2-1FCC177AAEB3}"/>
    <pc:docChg chg="addSld delSld modSld">
      <pc:chgData name="julianne.salas" userId="S::julianne.salas_hotmail.com#ext#@barrabesnext.onmicrosoft.com::e0918b0f-71ca-4b7c-864d-6c5340c4113b" providerId="AD" clId="Web-{53B62410-80EE-4936-B1E2-1FCC177AAEB3}" dt="2023-06-18T14:20:13.853" v="130" actId="20577"/>
      <pc:docMkLst>
        <pc:docMk/>
      </pc:docMkLst>
      <pc:sldChg chg="modSp">
        <pc:chgData name="julianne.salas" userId="S::julianne.salas_hotmail.com#ext#@barrabesnext.onmicrosoft.com::e0918b0f-71ca-4b7c-864d-6c5340c4113b" providerId="AD" clId="Web-{53B62410-80EE-4936-B1E2-1FCC177AAEB3}" dt="2023-06-18T14:20:13.853" v="130" actId="20577"/>
        <pc:sldMkLst>
          <pc:docMk/>
          <pc:sldMk cId="1804852249" sldId="257"/>
        </pc:sldMkLst>
        <pc:spChg chg="mod">
          <ac:chgData name="julianne.salas" userId="S::julianne.salas_hotmail.com#ext#@barrabesnext.onmicrosoft.com::e0918b0f-71ca-4b7c-864d-6c5340c4113b" providerId="AD" clId="Web-{53B62410-80EE-4936-B1E2-1FCC177AAEB3}" dt="2023-06-18T14:20:13.853" v="130" actId="20577"/>
          <ac:spMkLst>
            <pc:docMk/>
            <pc:sldMk cId="1804852249" sldId="257"/>
            <ac:spMk id="7" creationId="{6A26B52B-D82F-8852-47E1-896E87FEF0E6}"/>
          </ac:spMkLst>
        </pc:spChg>
      </pc:sldChg>
      <pc:sldChg chg="addSp delSp modSp addAnim delAnim modAnim">
        <pc:chgData name="julianne.salas" userId="S::julianne.salas_hotmail.com#ext#@barrabesnext.onmicrosoft.com::e0918b0f-71ca-4b7c-864d-6c5340c4113b" providerId="AD" clId="Web-{53B62410-80EE-4936-B1E2-1FCC177AAEB3}" dt="2023-06-18T14:19:34.070" v="124"/>
        <pc:sldMkLst>
          <pc:docMk/>
          <pc:sldMk cId="892170741" sldId="2142533502"/>
        </pc:sldMkLst>
        <pc:spChg chg="mod ord">
          <ac:chgData name="julianne.salas" userId="S::julianne.salas_hotmail.com#ext#@barrabesnext.onmicrosoft.com::e0918b0f-71ca-4b7c-864d-6c5340c4113b" providerId="AD" clId="Web-{53B62410-80EE-4936-B1E2-1FCC177AAEB3}" dt="2023-06-18T13:52:19.143" v="44"/>
          <ac:spMkLst>
            <pc:docMk/>
            <pc:sldMk cId="892170741" sldId="2142533502"/>
            <ac:spMk id="19" creationId="{708BABB0-6085-B895-0CEE-74814A2EA63F}"/>
          </ac:spMkLst>
        </pc:spChg>
        <pc:spChg chg="add">
          <ac:chgData name="julianne.salas" userId="S::julianne.salas_hotmail.com#ext#@barrabesnext.onmicrosoft.com::e0918b0f-71ca-4b7c-864d-6c5340c4113b" providerId="AD" clId="Web-{53B62410-80EE-4936-B1E2-1FCC177AAEB3}" dt="2023-06-18T14:06:03.212" v="51"/>
          <ac:spMkLst>
            <pc:docMk/>
            <pc:sldMk cId="892170741" sldId="2142533502"/>
            <ac:spMk id="21" creationId="{511BFAC7-FD7B-1F7C-62B8-BA0C5F43B41A}"/>
          </ac:spMkLst>
        </pc:spChg>
        <pc:spChg chg="mod">
          <ac:chgData name="julianne.salas" userId="S::julianne.salas_hotmail.com#ext#@barrabesnext.onmicrosoft.com::e0918b0f-71ca-4b7c-864d-6c5340c4113b" providerId="AD" clId="Web-{53B62410-80EE-4936-B1E2-1FCC177AAEB3}" dt="2023-06-18T14:04:47.568" v="50"/>
          <ac:spMkLst>
            <pc:docMk/>
            <pc:sldMk cId="892170741" sldId="2142533502"/>
            <ac:spMk id="24" creationId="{6A637FD5-D62F-6F1E-5E34-9C02299C2023}"/>
          </ac:spMkLst>
        </pc:spChg>
        <pc:picChg chg="del mod ord">
          <ac:chgData name="julianne.salas" userId="S::julianne.salas_hotmail.com#ext#@barrabesnext.onmicrosoft.com::e0918b0f-71ca-4b7c-864d-6c5340c4113b" providerId="AD" clId="Web-{53B62410-80EE-4936-B1E2-1FCC177AAEB3}" dt="2023-06-18T14:04:18.645" v="46"/>
          <ac:picMkLst>
            <pc:docMk/>
            <pc:sldMk cId="892170741" sldId="2142533502"/>
            <ac:picMk id="7" creationId="{1975CC0B-7D0C-3405-618B-75023F11FBBD}"/>
          </ac:picMkLst>
        </pc:picChg>
        <pc:picChg chg="add mod">
          <ac:chgData name="julianne.salas" userId="S::julianne.salas_hotmail.com#ext#@barrabesnext.onmicrosoft.com::e0918b0f-71ca-4b7c-864d-6c5340c4113b" providerId="AD" clId="Web-{53B62410-80EE-4936-B1E2-1FCC177AAEB3}" dt="2023-06-18T14:04:25.474" v="48" actId="1076"/>
          <ac:picMkLst>
            <pc:docMk/>
            <pc:sldMk cId="892170741" sldId="2142533502"/>
            <ac:picMk id="20" creationId="{73966C85-62AA-E91B-178D-542541A3CAD4}"/>
          </ac:picMkLst>
        </pc:picChg>
      </pc:sldChg>
      <pc:sldChg chg="addAnim delAnim modAnim">
        <pc:chgData name="julianne.salas" userId="S::julianne.salas_hotmail.com#ext#@barrabesnext.onmicrosoft.com::e0918b0f-71ca-4b7c-864d-6c5340c4113b" providerId="AD" clId="Web-{53B62410-80EE-4936-B1E2-1FCC177AAEB3}" dt="2023-06-18T14:14:39.247" v="103"/>
        <pc:sldMkLst>
          <pc:docMk/>
          <pc:sldMk cId="2364796332" sldId="2142533504"/>
        </pc:sldMkLst>
      </pc:sldChg>
      <pc:sldChg chg="add replId">
        <pc:chgData name="julianne.salas" userId="S::julianne.salas_hotmail.com#ext#@barrabesnext.onmicrosoft.com::e0918b0f-71ca-4b7c-864d-6c5340c4113b" providerId="AD" clId="Web-{53B62410-80EE-4936-B1E2-1FCC177AAEB3}" dt="2023-06-18T13:31:11.627" v="0"/>
        <pc:sldMkLst>
          <pc:docMk/>
          <pc:sldMk cId="377497250" sldId="2142533512"/>
        </pc:sldMkLst>
      </pc:sldChg>
      <pc:sldChg chg="addSp delSp modSp add replId">
        <pc:chgData name="julianne.salas" userId="S::julianne.salas_hotmail.com#ext#@barrabesnext.onmicrosoft.com::e0918b0f-71ca-4b7c-864d-6c5340c4113b" providerId="AD" clId="Web-{53B62410-80EE-4936-B1E2-1FCC177AAEB3}" dt="2023-06-18T13:48:55.479" v="39" actId="1076"/>
        <pc:sldMkLst>
          <pc:docMk/>
          <pc:sldMk cId="526733814" sldId="2142533513"/>
        </pc:sldMkLst>
        <pc:picChg chg="add mod">
          <ac:chgData name="julianne.salas" userId="S::julianne.salas_hotmail.com#ext#@barrabesnext.onmicrosoft.com::e0918b0f-71ca-4b7c-864d-6c5340c4113b" providerId="AD" clId="Web-{53B62410-80EE-4936-B1E2-1FCC177AAEB3}" dt="2023-06-18T13:48:55.479" v="39" actId="1076"/>
          <ac:picMkLst>
            <pc:docMk/>
            <pc:sldMk cId="526733814" sldId="2142533513"/>
            <ac:picMk id="4" creationId="{F892C2A9-CF86-8CC6-D11E-32447291079D}"/>
          </ac:picMkLst>
        </pc:picChg>
        <pc:picChg chg="add del mod">
          <ac:chgData name="julianne.salas" userId="S::julianne.salas_hotmail.com#ext#@barrabesnext.onmicrosoft.com::e0918b0f-71ca-4b7c-864d-6c5340c4113b" providerId="AD" clId="Web-{53B62410-80EE-4936-B1E2-1FCC177AAEB3}" dt="2023-06-18T13:36:20.607" v="12"/>
          <ac:picMkLst>
            <pc:docMk/>
            <pc:sldMk cId="526733814" sldId="2142533513"/>
            <ac:picMk id="7" creationId="{E1DE10A6-DD0A-6AF5-FE8B-459AFD53AAF0}"/>
          </ac:picMkLst>
        </pc:picChg>
        <pc:picChg chg="del mod">
          <ac:chgData name="julianne.salas" userId="S::julianne.salas_hotmail.com#ext#@barrabesnext.onmicrosoft.com::e0918b0f-71ca-4b7c-864d-6c5340c4113b" providerId="AD" clId="Web-{53B62410-80EE-4936-B1E2-1FCC177AAEB3}" dt="2023-06-18T13:48:50.745" v="37"/>
          <ac:picMkLst>
            <pc:docMk/>
            <pc:sldMk cId="526733814" sldId="2142533513"/>
            <ac:picMk id="13" creationId="{1D1794EE-C447-12AB-EE7D-170072362FF8}"/>
          </ac:picMkLst>
        </pc:picChg>
        <pc:picChg chg="del mod">
          <ac:chgData name="julianne.salas" userId="S::julianne.salas_hotmail.com#ext#@barrabesnext.onmicrosoft.com::e0918b0f-71ca-4b7c-864d-6c5340c4113b" providerId="AD" clId="Web-{53B62410-80EE-4936-B1E2-1FCC177AAEB3}" dt="2023-06-18T13:48:47.479" v="36"/>
          <ac:picMkLst>
            <pc:docMk/>
            <pc:sldMk cId="526733814" sldId="2142533513"/>
            <ac:picMk id="14" creationId="{18AA5A12-652A-DD1C-2503-4FAE90EB51BC}"/>
          </ac:picMkLst>
        </pc:picChg>
        <pc:picChg chg="del mod">
          <ac:chgData name="julianne.salas" userId="S::julianne.salas_hotmail.com#ext#@barrabesnext.onmicrosoft.com::e0918b0f-71ca-4b7c-864d-6c5340c4113b" providerId="AD" clId="Web-{53B62410-80EE-4936-B1E2-1FCC177AAEB3}" dt="2023-06-18T13:48:45.416" v="35"/>
          <ac:picMkLst>
            <pc:docMk/>
            <pc:sldMk cId="526733814" sldId="2142533513"/>
            <ac:picMk id="15" creationId="{FF9DE2BC-BE43-3A82-DACB-60CF67295476}"/>
          </ac:picMkLst>
        </pc:picChg>
        <pc:picChg chg="del">
          <ac:chgData name="julianne.salas" userId="S::julianne.salas_hotmail.com#ext#@barrabesnext.onmicrosoft.com::e0918b0f-71ca-4b7c-864d-6c5340c4113b" providerId="AD" clId="Web-{53B62410-80EE-4936-B1E2-1FCC177AAEB3}" dt="2023-06-18T13:34:24.118" v="5"/>
          <ac:picMkLst>
            <pc:docMk/>
            <pc:sldMk cId="526733814" sldId="2142533513"/>
            <ac:picMk id="16" creationId="{B2B6773C-A1D5-F712-A394-00A10D802C89}"/>
          </ac:picMkLst>
        </pc:picChg>
        <pc:picChg chg="del mod">
          <ac:chgData name="julianne.salas" userId="S::julianne.salas_hotmail.com#ext#@barrabesnext.onmicrosoft.com::e0918b0f-71ca-4b7c-864d-6c5340c4113b" providerId="AD" clId="Web-{53B62410-80EE-4936-B1E2-1FCC177AAEB3}" dt="2023-06-18T13:48:51.776" v="38"/>
          <ac:picMkLst>
            <pc:docMk/>
            <pc:sldMk cId="526733814" sldId="2142533513"/>
            <ac:picMk id="17" creationId="{5DAD41CD-F41C-AE33-73B1-19483D62F331}"/>
          </ac:picMkLst>
        </pc:picChg>
        <pc:picChg chg="add del mod">
          <ac:chgData name="julianne.salas" userId="S::julianne.salas_hotmail.com#ext#@barrabesnext.onmicrosoft.com::e0918b0f-71ca-4b7c-864d-6c5340c4113b" providerId="AD" clId="Web-{53B62410-80EE-4936-B1E2-1FCC177AAEB3}" dt="2023-06-18T13:41:49.854" v="19"/>
          <ac:picMkLst>
            <pc:docMk/>
            <pc:sldMk cId="526733814" sldId="2142533513"/>
            <ac:picMk id="20" creationId="{D6CFF85A-A62D-9A6B-EB82-82B149204329}"/>
          </ac:picMkLst>
        </pc:picChg>
        <pc:picChg chg="add del mod">
          <ac:chgData name="julianne.salas" userId="S::julianne.salas_hotmail.com#ext#@barrabesnext.onmicrosoft.com::e0918b0f-71ca-4b7c-864d-6c5340c4113b" providerId="AD" clId="Web-{53B62410-80EE-4936-B1E2-1FCC177AAEB3}" dt="2023-06-18T13:42:22.043" v="22"/>
          <ac:picMkLst>
            <pc:docMk/>
            <pc:sldMk cId="526733814" sldId="2142533513"/>
            <ac:picMk id="21" creationId="{A4398C2C-1CD2-C41F-E0DA-A83DBDE2AE07}"/>
          </ac:picMkLst>
        </pc:picChg>
      </pc:sldChg>
      <pc:sldChg chg="delSp add del replId">
        <pc:chgData name="julianne.salas" userId="S::julianne.salas_hotmail.com#ext#@barrabesnext.onmicrosoft.com::e0918b0f-71ca-4b7c-864d-6c5340c4113b" providerId="AD" clId="Web-{53B62410-80EE-4936-B1E2-1FCC177AAEB3}" dt="2023-06-18T14:14:06.902" v="97"/>
        <pc:sldMkLst>
          <pc:docMk/>
          <pc:sldMk cId="2489725267" sldId="2142533513"/>
        </pc:sldMkLst>
        <pc:spChg chg="del">
          <ac:chgData name="julianne.salas" userId="S::julianne.salas_hotmail.com#ext#@barrabesnext.onmicrosoft.com::e0918b0f-71ca-4b7c-864d-6c5340c4113b" providerId="AD" clId="Web-{53B62410-80EE-4936-B1E2-1FCC177AAEB3}" dt="2023-06-18T14:13:10.009" v="93"/>
          <ac:spMkLst>
            <pc:docMk/>
            <pc:sldMk cId="2489725267" sldId="2142533513"/>
            <ac:spMk id="16" creationId="{2FD2CE3B-D56A-537A-D706-7A4E7EF8F85E}"/>
          </ac:spMkLst>
        </pc:spChg>
        <pc:spChg chg="del">
          <ac:chgData name="julianne.salas" userId="S::julianne.salas_hotmail.com#ext#@barrabesnext.onmicrosoft.com::e0918b0f-71ca-4b7c-864d-6c5340c4113b" providerId="AD" clId="Web-{53B62410-80EE-4936-B1E2-1FCC177AAEB3}" dt="2023-06-18T14:13:10.556" v="94"/>
          <ac:spMkLst>
            <pc:docMk/>
            <pc:sldMk cId="2489725267" sldId="2142533513"/>
            <ac:spMk id="20" creationId="{5C1FD165-60AA-525B-10E9-011A3D07516B}"/>
          </ac:spMkLst>
        </pc:spChg>
        <pc:spChg chg="del">
          <ac:chgData name="julianne.salas" userId="S::julianne.salas_hotmail.com#ext#@barrabesnext.onmicrosoft.com::e0918b0f-71ca-4b7c-864d-6c5340c4113b" providerId="AD" clId="Web-{53B62410-80EE-4936-B1E2-1FCC177AAEB3}" dt="2023-06-18T14:13:11.087" v="95"/>
          <ac:spMkLst>
            <pc:docMk/>
            <pc:sldMk cId="2489725267" sldId="2142533513"/>
            <ac:spMk id="21" creationId="{33E31518-03C5-A6A8-0D9F-D9A40C5FA125}"/>
          </ac:spMkLst>
        </pc:spChg>
      </pc:sldChg>
      <pc:sldChg chg="delSp add replId addAnim delAnim modAnim">
        <pc:chgData name="julianne.salas" userId="S::julianne.salas_hotmail.com#ext#@barrabesnext.onmicrosoft.com::e0918b0f-71ca-4b7c-864d-6c5340c4113b" providerId="AD" clId="Web-{53B62410-80EE-4936-B1E2-1FCC177AAEB3}" dt="2023-06-18T14:15:51.843" v="109"/>
        <pc:sldMkLst>
          <pc:docMk/>
          <pc:sldMk cId="1294117642" sldId="2142533514"/>
        </pc:sldMkLst>
        <pc:spChg chg="del">
          <ac:chgData name="julianne.salas" userId="S::julianne.salas_hotmail.com#ext#@barrabesnext.onmicrosoft.com::e0918b0f-71ca-4b7c-864d-6c5340c4113b" providerId="AD" clId="Web-{53B62410-80EE-4936-B1E2-1FCC177AAEB3}" dt="2023-06-18T14:15:46.312" v="106"/>
          <ac:spMkLst>
            <pc:docMk/>
            <pc:sldMk cId="1294117642" sldId="2142533514"/>
            <ac:spMk id="16" creationId="{2FD2CE3B-D56A-537A-D706-7A4E7EF8F85E}"/>
          </ac:spMkLst>
        </pc:spChg>
        <pc:spChg chg="del">
          <ac:chgData name="julianne.salas" userId="S::julianne.salas_hotmail.com#ext#@barrabesnext.onmicrosoft.com::e0918b0f-71ca-4b7c-864d-6c5340c4113b" providerId="AD" clId="Web-{53B62410-80EE-4936-B1E2-1FCC177AAEB3}" dt="2023-06-18T14:15:47.187" v="107"/>
          <ac:spMkLst>
            <pc:docMk/>
            <pc:sldMk cId="1294117642" sldId="2142533514"/>
            <ac:spMk id="20" creationId="{5C1FD165-60AA-525B-10E9-011A3D07516B}"/>
          </ac:spMkLst>
        </pc:spChg>
        <pc:spChg chg="del">
          <ac:chgData name="julianne.salas" userId="S::julianne.salas_hotmail.com#ext#@barrabesnext.onmicrosoft.com::e0918b0f-71ca-4b7c-864d-6c5340c4113b" providerId="AD" clId="Web-{53B62410-80EE-4936-B1E2-1FCC177AAEB3}" dt="2023-06-18T14:15:47.952" v="108"/>
          <ac:spMkLst>
            <pc:docMk/>
            <pc:sldMk cId="1294117642" sldId="2142533514"/>
            <ac:spMk id="21" creationId="{33E31518-03C5-A6A8-0D9F-D9A40C5FA125}"/>
          </ac:spMkLst>
        </pc:spChg>
      </pc:sldChg>
      <pc:sldChg chg="delSp add replId">
        <pc:chgData name="julianne.salas" userId="S::julianne.salas_hotmail.com#ext#@barrabesnext.onmicrosoft.com::e0918b0f-71ca-4b7c-864d-6c5340c4113b" providerId="AD" clId="Web-{53B62410-80EE-4936-B1E2-1FCC177AAEB3}" dt="2023-06-18T14:16:16.813" v="112"/>
        <pc:sldMkLst>
          <pc:docMk/>
          <pc:sldMk cId="2873524843" sldId="2142533515"/>
        </pc:sldMkLst>
        <pc:spChg chg="del">
          <ac:chgData name="julianne.salas" userId="S::julianne.salas_hotmail.com#ext#@barrabesnext.onmicrosoft.com::e0918b0f-71ca-4b7c-864d-6c5340c4113b" providerId="AD" clId="Web-{53B62410-80EE-4936-B1E2-1FCC177AAEB3}" dt="2023-06-18T14:16:16.813" v="112"/>
          <ac:spMkLst>
            <pc:docMk/>
            <pc:sldMk cId="2873524843" sldId="2142533515"/>
            <ac:spMk id="16" creationId="{2FD2CE3B-D56A-537A-D706-7A4E7EF8F85E}"/>
          </ac:spMkLst>
        </pc:spChg>
      </pc:sldChg>
      <pc:sldChg chg="delSp add replId">
        <pc:chgData name="julianne.salas" userId="S::julianne.salas_hotmail.com#ext#@barrabesnext.onmicrosoft.com::e0918b0f-71ca-4b7c-864d-6c5340c4113b" providerId="AD" clId="Web-{53B62410-80EE-4936-B1E2-1FCC177AAEB3}" dt="2023-06-18T14:16:19.688" v="114"/>
        <pc:sldMkLst>
          <pc:docMk/>
          <pc:sldMk cId="1374693147" sldId="2142533516"/>
        </pc:sldMkLst>
        <pc:spChg chg="del">
          <ac:chgData name="julianne.salas" userId="S::julianne.salas_hotmail.com#ext#@barrabesnext.onmicrosoft.com::e0918b0f-71ca-4b7c-864d-6c5340c4113b" providerId="AD" clId="Web-{53B62410-80EE-4936-B1E2-1FCC177AAEB3}" dt="2023-06-18T14:16:18.594" v="113"/>
          <ac:spMkLst>
            <pc:docMk/>
            <pc:sldMk cId="1374693147" sldId="2142533516"/>
            <ac:spMk id="16" creationId="{2FD2CE3B-D56A-537A-D706-7A4E7EF8F85E}"/>
          </ac:spMkLst>
        </pc:spChg>
        <pc:spChg chg="del">
          <ac:chgData name="julianne.salas" userId="S::julianne.salas_hotmail.com#ext#@barrabesnext.onmicrosoft.com::e0918b0f-71ca-4b7c-864d-6c5340c4113b" providerId="AD" clId="Web-{53B62410-80EE-4936-B1E2-1FCC177AAEB3}" dt="2023-06-18T14:16:19.688" v="114"/>
          <ac:spMkLst>
            <pc:docMk/>
            <pc:sldMk cId="1374693147" sldId="2142533516"/>
            <ac:spMk id="20" creationId="{5C1FD165-60AA-525B-10E9-011A3D07516B}"/>
          </ac:spMkLst>
        </pc:spChg>
      </pc:sldChg>
    </pc:docChg>
  </pc:docChgLst>
  <pc:docChgLst>
    <pc:chgData name="Amaia Gil Salvador" userId="S::amaia.gil@barrabes.biz::f40a6ee0-b633-43e9-893b-6b173b6010e9" providerId="AD" clId="Web-{798D6344-9967-4034-8C7C-D9C135B50B2F}"/>
    <pc:docChg chg="modSld">
      <pc:chgData name="Amaia Gil Salvador" userId="S::amaia.gil@barrabes.biz::f40a6ee0-b633-43e9-893b-6b173b6010e9" providerId="AD" clId="Web-{798D6344-9967-4034-8C7C-D9C135B50B2F}" dt="2023-06-15T13:17:15.385" v="13"/>
      <pc:docMkLst>
        <pc:docMk/>
      </pc:docMkLst>
      <pc:sldChg chg="delSp modSp">
        <pc:chgData name="Amaia Gil Salvador" userId="S::amaia.gil@barrabes.biz::f40a6ee0-b633-43e9-893b-6b173b6010e9" providerId="AD" clId="Web-{798D6344-9967-4034-8C7C-D9C135B50B2F}" dt="2023-06-15T13:17:15.385" v="13"/>
        <pc:sldMkLst>
          <pc:docMk/>
          <pc:sldMk cId="1804852249" sldId="257"/>
        </pc:sldMkLst>
        <pc:spChg chg="del">
          <ac:chgData name="Amaia Gil Salvador" userId="S::amaia.gil@barrabes.biz::f40a6ee0-b633-43e9-893b-6b173b6010e9" providerId="AD" clId="Web-{798D6344-9967-4034-8C7C-D9C135B50B2F}" dt="2023-06-15T13:17:15.385" v="13"/>
          <ac:spMkLst>
            <pc:docMk/>
            <pc:sldMk cId="1804852249" sldId="257"/>
            <ac:spMk id="27" creationId="{E6AD8CAB-0725-0267-FDB4-F56A8CCC47B2}"/>
          </ac:spMkLst>
        </pc:spChg>
        <pc:spChg chg="mod">
          <ac:chgData name="Amaia Gil Salvador" userId="S::amaia.gil@barrabes.biz::f40a6ee0-b633-43e9-893b-6b173b6010e9" providerId="AD" clId="Web-{798D6344-9967-4034-8C7C-D9C135B50B2F}" dt="2023-06-15T13:16:58.259" v="7" actId="20577"/>
          <ac:spMkLst>
            <pc:docMk/>
            <pc:sldMk cId="1804852249" sldId="257"/>
            <ac:spMk id="33" creationId="{C8C26527-EF47-812B-F67B-AB03B9969943}"/>
          </ac:spMkLst>
        </pc:spChg>
        <pc:spChg chg="del">
          <ac:chgData name="Amaia Gil Salvador" userId="S::amaia.gil@barrabes.biz::f40a6ee0-b633-43e9-893b-6b173b6010e9" providerId="AD" clId="Web-{798D6344-9967-4034-8C7C-D9C135B50B2F}" dt="2023-06-15T13:17:15.385" v="12"/>
          <ac:spMkLst>
            <pc:docMk/>
            <pc:sldMk cId="1804852249" sldId="257"/>
            <ac:spMk id="40" creationId="{89814F2F-A9B8-97F1-14F3-012B0EABFF7B}"/>
          </ac:spMkLst>
        </pc:spChg>
        <pc:spChg chg="del">
          <ac:chgData name="Amaia Gil Salvador" userId="S::amaia.gil@barrabes.biz::f40a6ee0-b633-43e9-893b-6b173b6010e9" providerId="AD" clId="Web-{798D6344-9967-4034-8C7C-D9C135B50B2F}" dt="2023-06-15T13:17:15.385" v="11"/>
          <ac:spMkLst>
            <pc:docMk/>
            <pc:sldMk cId="1804852249" sldId="257"/>
            <ac:spMk id="43" creationId="{96044558-A585-330F-0878-15A5F1E7ED73}"/>
          </ac:spMkLst>
        </pc:spChg>
        <pc:spChg chg="del">
          <ac:chgData name="Amaia Gil Salvador" userId="S::amaia.gil@barrabes.biz::f40a6ee0-b633-43e9-893b-6b173b6010e9" providerId="AD" clId="Web-{798D6344-9967-4034-8C7C-D9C135B50B2F}" dt="2023-06-15T13:17:15.385" v="10"/>
          <ac:spMkLst>
            <pc:docMk/>
            <pc:sldMk cId="1804852249" sldId="257"/>
            <ac:spMk id="46" creationId="{AB000C33-B1CF-741A-DEF6-677D676D64A0}"/>
          </ac:spMkLst>
        </pc:spChg>
        <pc:spChg chg="del">
          <ac:chgData name="Amaia Gil Salvador" userId="S::amaia.gil@barrabes.biz::f40a6ee0-b633-43e9-893b-6b173b6010e9" providerId="AD" clId="Web-{798D6344-9967-4034-8C7C-D9C135B50B2F}" dt="2023-06-15T13:17:15.385" v="9"/>
          <ac:spMkLst>
            <pc:docMk/>
            <pc:sldMk cId="1804852249" sldId="257"/>
            <ac:spMk id="49" creationId="{8F6D0136-A7CC-8F80-25EC-E0BD6E1CAE88}"/>
          </ac:spMkLst>
        </pc:spChg>
        <pc:spChg chg="del">
          <ac:chgData name="Amaia Gil Salvador" userId="S::amaia.gil@barrabes.biz::f40a6ee0-b633-43e9-893b-6b173b6010e9" providerId="AD" clId="Web-{798D6344-9967-4034-8C7C-D9C135B50B2F}" dt="2023-06-15T13:17:15.385" v="8"/>
          <ac:spMkLst>
            <pc:docMk/>
            <pc:sldMk cId="1804852249" sldId="257"/>
            <ac:spMk id="52" creationId="{8DA26EA5-7259-B7D5-E858-A0AF5BEDA298}"/>
          </ac:spMkLst>
        </pc:spChg>
      </pc:sldChg>
    </pc:docChg>
  </pc:docChgLst>
  <pc:docChgLst>
    <pc:chgData name="Yassine Bassi" userId="S::yassine.bassi_cetic.be#ext#@barrabesnext.onmicrosoft.com::010adfc5-5417-45a5-879b-7fabc280b07b" providerId="AD" clId="Web-{5FCB9344-92E0-451F-96B9-083D4CAB8B93}"/>
    <pc:docChg chg="modSld">
      <pc:chgData name="Yassine Bassi" userId="S::yassine.bassi_cetic.be#ext#@barrabesnext.onmicrosoft.com::010adfc5-5417-45a5-879b-7fabc280b07b" providerId="AD" clId="Web-{5FCB9344-92E0-451F-96B9-083D4CAB8B93}" dt="2023-06-18T14:01:05.007" v="5" actId="20577"/>
      <pc:docMkLst>
        <pc:docMk/>
      </pc:docMkLst>
      <pc:sldChg chg="modSp">
        <pc:chgData name="Yassine Bassi" userId="S::yassine.bassi_cetic.be#ext#@barrabesnext.onmicrosoft.com::010adfc5-5417-45a5-879b-7fabc280b07b" providerId="AD" clId="Web-{5FCB9344-92E0-451F-96B9-083D4CAB8B93}" dt="2023-06-18T13:59:06.421" v="0" actId="20577"/>
        <pc:sldMkLst>
          <pc:docMk/>
          <pc:sldMk cId="3473799307" sldId="2142533503"/>
        </pc:sldMkLst>
        <pc:spChg chg="mod">
          <ac:chgData name="Yassine Bassi" userId="S::yassine.bassi_cetic.be#ext#@barrabesnext.onmicrosoft.com::010adfc5-5417-45a5-879b-7fabc280b07b" providerId="AD" clId="Web-{5FCB9344-92E0-451F-96B9-083D4CAB8B93}" dt="2023-06-18T13:59:06.421" v="0" actId="20577"/>
          <ac:spMkLst>
            <pc:docMk/>
            <pc:sldMk cId="3473799307" sldId="2142533503"/>
            <ac:spMk id="11" creationId="{6007964E-ABDF-8B97-7E0D-01DB23377EF9}"/>
          </ac:spMkLst>
        </pc:spChg>
      </pc:sldChg>
      <pc:sldChg chg="modSp">
        <pc:chgData name="Yassine Bassi" userId="S::yassine.bassi_cetic.be#ext#@barrabesnext.onmicrosoft.com::010adfc5-5417-45a5-879b-7fabc280b07b" providerId="AD" clId="Web-{5FCB9344-92E0-451F-96B9-083D4CAB8B93}" dt="2023-06-18T14:01:05.007" v="5" actId="20577"/>
        <pc:sldMkLst>
          <pc:docMk/>
          <pc:sldMk cId="377497250" sldId="2142533512"/>
        </pc:sldMkLst>
        <pc:spChg chg="mod">
          <ac:chgData name="Yassine Bassi" userId="S::yassine.bassi_cetic.be#ext#@barrabesnext.onmicrosoft.com::010adfc5-5417-45a5-879b-7fabc280b07b" providerId="AD" clId="Web-{5FCB9344-92E0-451F-96B9-083D4CAB8B93}" dt="2023-06-18T14:01:05.007" v="5" actId="20577"/>
          <ac:spMkLst>
            <pc:docMk/>
            <pc:sldMk cId="377497250" sldId="2142533512"/>
            <ac:spMk id="8" creationId="{8E257F28-6129-8975-50DA-0B8FC4F0E06B}"/>
          </ac:spMkLst>
        </pc:spChg>
      </pc:sldChg>
    </pc:docChg>
  </pc:docChgLst>
  <pc:docChgLst>
    <pc:chgData name="snovo" userId="S::snovo_sostenibl.es#ext#@barrabesnext.onmicrosoft.com::16627bc0-67ef-4228-b189-2340c73f7063" providerId="AD" clId="Web-{31586B48-9F28-4AB1-85C9-A74D994EE0B5}"/>
    <pc:docChg chg="modSld">
      <pc:chgData name="snovo" userId="S::snovo_sostenibl.es#ext#@barrabesnext.onmicrosoft.com::16627bc0-67ef-4228-b189-2340c73f7063" providerId="AD" clId="Web-{31586B48-9F28-4AB1-85C9-A74D994EE0B5}" dt="2023-06-18T13:56:11.323" v="64" actId="20577"/>
      <pc:docMkLst>
        <pc:docMk/>
      </pc:docMkLst>
      <pc:sldChg chg="addSp delSp modSp">
        <pc:chgData name="snovo" userId="S::snovo_sostenibl.es#ext#@barrabesnext.onmicrosoft.com::16627bc0-67ef-4228-b189-2340c73f7063" providerId="AD" clId="Web-{31586B48-9F28-4AB1-85C9-A74D994EE0B5}" dt="2023-06-18T13:56:11.323" v="64" actId="20577"/>
        <pc:sldMkLst>
          <pc:docMk/>
          <pc:sldMk cId="892170741" sldId="2142533502"/>
        </pc:sldMkLst>
        <pc:spChg chg="add del mod">
          <ac:chgData name="snovo" userId="S::snovo_sostenibl.es#ext#@barrabesnext.onmicrosoft.com::16627bc0-67ef-4228-b189-2340c73f7063" providerId="AD" clId="Web-{31586B48-9F28-4AB1-85C9-A74D994EE0B5}" dt="2023-06-18T13:53:07.520" v="6"/>
          <ac:spMkLst>
            <pc:docMk/>
            <pc:sldMk cId="892170741" sldId="2142533502"/>
            <ac:spMk id="8" creationId="{BA9D0B77-B156-D004-DA19-476B5880A7B4}"/>
          </ac:spMkLst>
        </pc:spChg>
        <pc:spChg chg="add mod">
          <ac:chgData name="snovo" userId="S::snovo_sostenibl.es#ext#@barrabesnext.onmicrosoft.com::16627bc0-67ef-4228-b189-2340c73f7063" providerId="AD" clId="Web-{31586B48-9F28-4AB1-85C9-A74D994EE0B5}" dt="2023-06-18T13:55:23.618" v="58" actId="20577"/>
          <ac:spMkLst>
            <pc:docMk/>
            <pc:sldMk cId="892170741" sldId="2142533502"/>
            <ac:spMk id="9" creationId="{4C6088B5-26F9-D3B5-945C-3BCB3CB43683}"/>
          </ac:spMkLst>
        </pc:spChg>
        <pc:spChg chg="mod">
          <ac:chgData name="snovo" userId="S::snovo_sostenibl.es#ext#@barrabesnext.onmicrosoft.com::16627bc0-67ef-4228-b189-2340c73f7063" providerId="AD" clId="Web-{31586B48-9F28-4AB1-85C9-A74D994EE0B5}" dt="2023-06-18T13:56:11.323" v="64" actId="20577"/>
          <ac:spMkLst>
            <pc:docMk/>
            <pc:sldMk cId="892170741" sldId="2142533502"/>
            <ac:spMk id="18" creationId="{8EF531AB-0CC3-7D73-6F92-DC926DB1C22C}"/>
          </ac:spMkLst>
        </pc:spChg>
      </pc:sldChg>
    </pc:docChg>
  </pc:docChgLst>
  <pc:docChgLst>
    <pc:chgData name="julianne.salas" userId="S::julianne.salas_hotmail.com#ext#@barrabesnext.onmicrosoft.com::e0918b0f-71ca-4b7c-864d-6c5340c4113b" providerId="AD" clId="Web-{335FDE38-AC9C-4622-8EC3-DD5E3F720B0C}"/>
    <pc:docChg chg="modSld">
      <pc:chgData name="julianne.salas" userId="S::julianne.salas_hotmail.com#ext#@barrabesnext.onmicrosoft.com::e0918b0f-71ca-4b7c-864d-6c5340c4113b" providerId="AD" clId="Web-{335FDE38-AC9C-4622-8EC3-DD5E3F720B0C}" dt="2023-06-18T12:10:04.199" v="89" actId="14100"/>
      <pc:docMkLst>
        <pc:docMk/>
      </pc:docMkLst>
      <pc:sldChg chg="addSp delSp modSp">
        <pc:chgData name="julianne.salas" userId="S::julianne.salas_hotmail.com#ext#@barrabesnext.onmicrosoft.com::e0918b0f-71ca-4b7c-864d-6c5340c4113b" providerId="AD" clId="Web-{335FDE38-AC9C-4622-8EC3-DD5E3F720B0C}" dt="2023-06-18T12:10:04.199" v="89" actId="14100"/>
        <pc:sldMkLst>
          <pc:docMk/>
          <pc:sldMk cId="1804852249" sldId="257"/>
        </pc:sldMkLst>
        <pc:spChg chg="add mod">
          <ac:chgData name="julianne.salas" userId="S::julianne.salas_hotmail.com#ext#@barrabesnext.onmicrosoft.com::e0918b0f-71ca-4b7c-864d-6c5340c4113b" providerId="AD" clId="Web-{335FDE38-AC9C-4622-8EC3-DD5E3F720B0C}" dt="2023-06-18T12:03:56.251" v="40" actId="20577"/>
          <ac:spMkLst>
            <pc:docMk/>
            <pc:sldMk cId="1804852249" sldId="257"/>
            <ac:spMk id="2" creationId="{824F9E65-0A2A-2EBB-280E-110A1EEC1208}"/>
          </ac:spMkLst>
        </pc:spChg>
        <pc:spChg chg="mod">
          <ac:chgData name="julianne.salas" userId="S::julianne.salas_hotmail.com#ext#@barrabesnext.onmicrosoft.com::e0918b0f-71ca-4b7c-864d-6c5340c4113b" providerId="AD" clId="Web-{335FDE38-AC9C-4622-8EC3-DD5E3F720B0C}" dt="2023-06-18T12:04:48.722" v="54" actId="1076"/>
          <ac:spMkLst>
            <pc:docMk/>
            <pc:sldMk cId="1804852249" sldId="257"/>
            <ac:spMk id="3" creationId="{2F50461C-02F4-DF27-DFA8-354E9295A730}"/>
          </ac:spMkLst>
        </pc:spChg>
        <pc:spChg chg="mod">
          <ac:chgData name="julianne.salas" userId="S::julianne.salas_hotmail.com#ext#@barrabesnext.onmicrosoft.com::e0918b0f-71ca-4b7c-864d-6c5340c4113b" providerId="AD" clId="Web-{335FDE38-AC9C-4622-8EC3-DD5E3F720B0C}" dt="2023-06-18T12:04:39.534" v="52" actId="1076"/>
          <ac:spMkLst>
            <pc:docMk/>
            <pc:sldMk cId="1804852249" sldId="257"/>
            <ac:spMk id="7" creationId="{6A26B52B-D82F-8852-47E1-896E87FEF0E6}"/>
          </ac:spMkLst>
        </pc:spChg>
        <pc:spChg chg="mod">
          <ac:chgData name="julianne.salas" userId="S::julianne.salas_hotmail.com#ext#@barrabesnext.onmicrosoft.com::e0918b0f-71ca-4b7c-864d-6c5340c4113b" providerId="AD" clId="Web-{335FDE38-AC9C-4622-8EC3-DD5E3F720B0C}" dt="2023-06-18T12:04:36.284" v="51" actId="1076"/>
          <ac:spMkLst>
            <pc:docMk/>
            <pc:sldMk cId="1804852249" sldId="257"/>
            <ac:spMk id="9" creationId="{C1286880-D09A-9C54-217E-62BDFFE94642}"/>
          </ac:spMkLst>
        </pc:spChg>
        <pc:spChg chg="mod">
          <ac:chgData name="julianne.salas" userId="S::julianne.salas_hotmail.com#ext#@barrabesnext.onmicrosoft.com::e0918b0f-71ca-4b7c-864d-6c5340c4113b" providerId="AD" clId="Web-{335FDE38-AC9C-4622-8EC3-DD5E3F720B0C}" dt="2023-06-18T12:04:33.706" v="50" actId="1076"/>
          <ac:spMkLst>
            <pc:docMk/>
            <pc:sldMk cId="1804852249" sldId="257"/>
            <ac:spMk id="11" creationId="{58F32C78-8FA6-30B6-01DB-15CF8B33B161}"/>
          </ac:spMkLst>
        </pc:spChg>
        <pc:spChg chg="del">
          <ac:chgData name="julianne.salas" userId="S::julianne.salas_hotmail.com#ext#@barrabesnext.onmicrosoft.com::e0918b0f-71ca-4b7c-864d-6c5340c4113b" providerId="AD" clId="Web-{335FDE38-AC9C-4622-8EC3-DD5E3F720B0C}" dt="2023-06-18T12:07:20.585" v="68"/>
          <ac:spMkLst>
            <pc:docMk/>
            <pc:sldMk cId="1804852249" sldId="257"/>
            <ac:spMk id="12" creationId="{F7A260DB-7EC8-5E60-57DB-B9A39EC2A678}"/>
          </ac:spMkLst>
        </pc:spChg>
        <pc:spChg chg="mod">
          <ac:chgData name="julianne.salas" userId="S::julianne.salas_hotmail.com#ext#@barrabesnext.onmicrosoft.com::e0918b0f-71ca-4b7c-864d-6c5340c4113b" providerId="AD" clId="Web-{335FDE38-AC9C-4622-8EC3-DD5E3F720B0C}" dt="2023-06-18T12:04:41.206" v="53" actId="1076"/>
          <ac:spMkLst>
            <pc:docMk/>
            <pc:sldMk cId="1804852249" sldId="257"/>
            <ac:spMk id="19" creationId="{B1947E35-7084-D77A-C71C-A0226856FF61}"/>
          </ac:spMkLst>
        </pc:spChg>
        <pc:picChg chg="add del mod modCrop">
          <ac:chgData name="julianne.salas" userId="S::julianne.salas_hotmail.com#ext#@barrabesnext.onmicrosoft.com::e0918b0f-71ca-4b7c-864d-6c5340c4113b" providerId="AD" clId="Web-{335FDE38-AC9C-4622-8EC3-DD5E3F720B0C}" dt="2023-06-18T12:08:27.994" v="76"/>
          <ac:picMkLst>
            <pc:docMk/>
            <pc:sldMk cId="1804852249" sldId="257"/>
            <ac:picMk id="17" creationId="{5CB6EA96-5CC1-FBED-EBA0-C716B7C5F072}"/>
          </ac:picMkLst>
        </pc:picChg>
        <pc:picChg chg="add mod">
          <ac:chgData name="julianne.salas" userId="S::julianne.salas_hotmail.com#ext#@barrabesnext.onmicrosoft.com::e0918b0f-71ca-4b7c-864d-6c5340c4113b" providerId="AD" clId="Web-{335FDE38-AC9C-4622-8EC3-DD5E3F720B0C}" dt="2023-06-18T12:10:04.199" v="89" actId="14100"/>
          <ac:picMkLst>
            <pc:docMk/>
            <pc:sldMk cId="1804852249" sldId="257"/>
            <ac:picMk id="18" creationId="{48957460-ADDC-3458-E634-E4190E9C5549}"/>
          </ac:picMkLst>
        </pc:picChg>
      </pc:sldChg>
    </pc:docChg>
  </pc:docChgLst>
  <pc:docChgLst>
    <pc:chgData name="Tamara Ojeda" userId="be60d03f-04ad-48e7-aa3d-a6acf4bbf0f4" providerId="ADAL" clId="{F6DA0053-D102-A246-9A6B-98C3B9C18CF3}"/>
    <pc:docChg chg="modSld">
      <pc:chgData name="Tamara Ojeda" userId="be60d03f-04ad-48e7-aa3d-a6acf4bbf0f4" providerId="ADAL" clId="{F6DA0053-D102-A246-9A6B-98C3B9C18CF3}" dt="2023-06-15T11:11:23.960" v="5" actId="20577"/>
      <pc:docMkLst>
        <pc:docMk/>
      </pc:docMkLst>
      <pc:sldChg chg="modSp mod">
        <pc:chgData name="Tamara Ojeda" userId="be60d03f-04ad-48e7-aa3d-a6acf4bbf0f4" providerId="ADAL" clId="{F6DA0053-D102-A246-9A6B-98C3B9C18CF3}" dt="2023-06-15T11:11:23.960" v="5" actId="20577"/>
        <pc:sldMkLst>
          <pc:docMk/>
          <pc:sldMk cId="1804852249" sldId="257"/>
        </pc:sldMkLst>
        <pc:spChg chg="mod">
          <ac:chgData name="Tamara Ojeda" userId="be60d03f-04ad-48e7-aa3d-a6acf4bbf0f4" providerId="ADAL" clId="{F6DA0053-D102-A246-9A6B-98C3B9C18CF3}" dt="2023-06-15T11:11:15.780" v="0" actId="20577"/>
          <ac:spMkLst>
            <pc:docMk/>
            <pc:sldMk cId="1804852249" sldId="257"/>
            <ac:spMk id="22" creationId="{1CAA9BF5-031B-3BDE-E3E2-822C4B82102D}"/>
          </ac:spMkLst>
        </pc:spChg>
        <pc:spChg chg="mod">
          <ac:chgData name="Tamara Ojeda" userId="be60d03f-04ad-48e7-aa3d-a6acf4bbf0f4" providerId="ADAL" clId="{F6DA0053-D102-A246-9A6B-98C3B9C18CF3}" dt="2023-06-15T11:11:17.830" v="1" actId="20577"/>
          <ac:spMkLst>
            <pc:docMk/>
            <pc:sldMk cId="1804852249" sldId="257"/>
            <ac:spMk id="39" creationId="{0960AA07-DC8B-4286-CE21-5FCFAAF6D257}"/>
          </ac:spMkLst>
        </pc:spChg>
        <pc:spChg chg="mod">
          <ac:chgData name="Tamara Ojeda" userId="be60d03f-04ad-48e7-aa3d-a6acf4bbf0f4" providerId="ADAL" clId="{F6DA0053-D102-A246-9A6B-98C3B9C18CF3}" dt="2023-06-15T11:11:19.287" v="2" actId="20577"/>
          <ac:spMkLst>
            <pc:docMk/>
            <pc:sldMk cId="1804852249" sldId="257"/>
            <ac:spMk id="42" creationId="{23626BB7-ECEE-FE2F-0554-1FEBAB309F88}"/>
          </ac:spMkLst>
        </pc:spChg>
        <pc:spChg chg="mod">
          <ac:chgData name="Tamara Ojeda" userId="be60d03f-04ad-48e7-aa3d-a6acf4bbf0f4" providerId="ADAL" clId="{F6DA0053-D102-A246-9A6B-98C3B9C18CF3}" dt="2023-06-15T11:11:20.816" v="3" actId="20577"/>
          <ac:spMkLst>
            <pc:docMk/>
            <pc:sldMk cId="1804852249" sldId="257"/>
            <ac:spMk id="45" creationId="{B2D27582-2E85-44ED-2C52-43DCF5BB1794}"/>
          </ac:spMkLst>
        </pc:spChg>
        <pc:spChg chg="mod">
          <ac:chgData name="Tamara Ojeda" userId="be60d03f-04ad-48e7-aa3d-a6acf4bbf0f4" providerId="ADAL" clId="{F6DA0053-D102-A246-9A6B-98C3B9C18CF3}" dt="2023-06-15T11:11:22.555" v="4" actId="20577"/>
          <ac:spMkLst>
            <pc:docMk/>
            <pc:sldMk cId="1804852249" sldId="257"/>
            <ac:spMk id="48" creationId="{3D6BCF12-FEAB-ED57-7796-86050F91C171}"/>
          </ac:spMkLst>
        </pc:spChg>
        <pc:spChg chg="mod">
          <ac:chgData name="Tamara Ojeda" userId="be60d03f-04ad-48e7-aa3d-a6acf4bbf0f4" providerId="ADAL" clId="{F6DA0053-D102-A246-9A6B-98C3B9C18CF3}" dt="2023-06-15T11:11:23.960" v="5" actId="20577"/>
          <ac:spMkLst>
            <pc:docMk/>
            <pc:sldMk cId="1804852249" sldId="257"/>
            <ac:spMk id="51" creationId="{DD6C4DCF-B04E-219E-DDD8-718AE1049D50}"/>
          </ac:spMkLst>
        </pc:spChg>
      </pc:sldChg>
    </pc:docChg>
  </pc:docChgLst>
  <pc:docChgLst>
    <pc:chgData name="Sandra Saiz Rodríguez" userId="c87b912a-daad-4139-8f09-166cd4914963" providerId="ADAL" clId="{02922DB7-9A30-4C9F-81C5-274DA8710C0C}"/>
    <pc:docChg chg="custSel modSld">
      <pc:chgData name="Sandra Saiz Rodríguez" userId="c87b912a-daad-4139-8f09-166cd4914963" providerId="ADAL" clId="{02922DB7-9A30-4C9F-81C5-274DA8710C0C}" dt="2023-06-06T16:17:47.335" v="66" actId="1076"/>
      <pc:docMkLst>
        <pc:docMk/>
      </pc:docMkLst>
      <pc:sldChg chg="modSp mod">
        <pc:chgData name="Sandra Saiz Rodríguez" userId="c87b912a-daad-4139-8f09-166cd4914963" providerId="ADAL" clId="{02922DB7-9A30-4C9F-81C5-274DA8710C0C}" dt="2023-06-06T16:09:40.893" v="2" actId="33524"/>
        <pc:sldMkLst>
          <pc:docMk/>
          <pc:sldMk cId="472477237" sldId="311"/>
        </pc:sldMkLst>
        <pc:spChg chg="mod">
          <ac:chgData name="Sandra Saiz Rodríguez" userId="c87b912a-daad-4139-8f09-166cd4914963" providerId="ADAL" clId="{02922DB7-9A30-4C9F-81C5-274DA8710C0C}" dt="2023-06-06T16:09:40.893" v="2" actId="33524"/>
          <ac:spMkLst>
            <pc:docMk/>
            <pc:sldMk cId="472477237" sldId="311"/>
            <ac:spMk id="34" creationId="{E9119DE2-5787-33B4-5DFD-D9D44F45E712}"/>
          </ac:spMkLst>
        </pc:spChg>
        <pc:spChg chg="mod">
          <ac:chgData name="Sandra Saiz Rodríguez" userId="c87b912a-daad-4139-8f09-166cd4914963" providerId="ADAL" clId="{02922DB7-9A30-4C9F-81C5-274DA8710C0C}" dt="2023-06-06T16:09:34.306" v="1" actId="1076"/>
          <ac:spMkLst>
            <pc:docMk/>
            <pc:sldMk cId="472477237" sldId="311"/>
            <ac:spMk id="38" creationId="{E727A238-844C-DD74-7761-E2411C44866B}"/>
          </ac:spMkLst>
        </pc:spChg>
        <pc:spChg chg="mod">
          <ac:chgData name="Sandra Saiz Rodríguez" userId="c87b912a-daad-4139-8f09-166cd4914963" providerId="ADAL" clId="{02922DB7-9A30-4C9F-81C5-274DA8710C0C}" dt="2023-06-06T16:09:32.065" v="0" actId="1076"/>
          <ac:spMkLst>
            <pc:docMk/>
            <pc:sldMk cId="472477237" sldId="311"/>
            <ac:spMk id="39" creationId="{04651924-A07E-4AC4-D896-1D2453481681}"/>
          </ac:spMkLst>
        </pc:spChg>
      </pc:sldChg>
      <pc:sldChg chg="modSp mod">
        <pc:chgData name="Sandra Saiz Rodríguez" userId="c87b912a-daad-4139-8f09-166cd4914963" providerId="ADAL" clId="{02922DB7-9A30-4C9F-81C5-274DA8710C0C}" dt="2023-06-06T16:12:18.042" v="62" actId="1076"/>
        <pc:sldMkLst>
          <pc:docMk/>
          <pc:sldMk cId="3159699110" sldId="312"/>
        </pc:sldMkLst>
        <pc:spChg chg="mod">
          <ac:chgData name="Sandra Saiz Rodríguez" userId="c87b912a-daad-4139-8f09-166cd4914963" providerId="ADAL" clId="{02922DB7-9A30-4C9F-81C5-274DA8710C0C}" dt="2023-06-06T16:12:18.042" v="62" actId="1076"/>
          <ac:spMkLst>
            <pc:docMk/>
            <pc:sldMk cId="3159699110" sldId="312"/>
            <ac:spMk id="32" creationId="{D0580D70-B3C0-0270-D5C9-9D69F0F55A40}"/>
          </ac:spMkLst>
        </pc:spChg>
      </pc:sldChg>
      <pc:sldChg chg="modSp mod">
        <pc:chgData name="Sandra Saiz Rodríguez" userId="c87b912a-daad-4139-8f09-166cd4914963" providerId="ADAL" clId="{02922DB7-9A30-4C9F-81C5-274DA8710C0C}" dt="2023-06-06T16:12:00.788" v="60" actId="1076"/>
        <pc:sldMkLst>
          <pc:docMk/>
          <pc:sldMk cId="892170741" sldId="2142533502"/>
        </pc:sldMkLst>
        <pc:spChg chg="mod">
          <ac:chgData name="Sandra Saiz Rodríguez" userId="c87b912a-daad-4139-8f09-166cd4914963" providerId="ADAL" clId="{02922DB7-9A30-4C9F-81C5-274DA8710C0C}" dt="2023-06-06T16:12:00.788" v="60" actId="1076"/>
          <ac:spMkLst>
            <pc:docMk/>
            <pc:sldMk cId="892170741" sldId="2142533502"/>
            <ac:spMk id="8" creationId="{8E257F28-6129-8975-50DA-0B8FC4F0E06B}"/>
          </ac:spMkLst>
        </pc:spChg>
        <pc:spChg chg="mod">
          <ac:chgData name="Sandra Saiz Rodríguez" userId="c87b912a-daad-4139-8f09-166cd4914963" providerId="ADAL" clId="{02922DB7-9A30-4C9F-81C5-274DA8710C0C}" dt="2023-06-06T16:11:58.042" v="59" actId="1076"/>
          <ac:spMkLst>
            <pc:docMk/>
            <pc:sldMk cId="892170741" sldId="2142533502"/>
            <ac:spMk id="9" creationId="{F6EF1885-3E20-63CB-E3DE-B35F66363196}"/>
          </ac:spMkLst>
        </pc:spChg>
      </pc:sldChg>
      <pc:sldChg chg="modSp mod">
        <pc:chgData name="Sandra Saiz Rodríguez" userId="c87b912a-daad-4139-8f09-166cd4914963" providerId="ADAL" clId="{02922DB7-9A30-4C9F-81C5-274DA8710C0C}" dt="2023-06-06T16:17:47.335" v="66" actId="1076"/>
        <pc:sldMkLst>
          <pc:docMk/>
          <pc:sldMk cId="3473799307" sldId="2142533503"/>
        </pc:sldMkLst>
        <pc:spChg chg="mod">
          <ac:chgData name="Sandra Saiz Rodríguez" userId="c87b912a-daad-4139-8f09-166cd4914963" providerId="ADAL" clId="{02922DB7-9A30-4C9F-81C5-274DA8710C0C}" dt="2023-06-06T16:17:47.335" v="66" actId="1076"/>
          <ac:spMkLst>
            <pc:docMk/>
            <pc:sldMk cId="3473799307" sldId="2142533503"/>
            <ac:spMk id="11" creationId="{6007964E-ABDF-8B97-7E0D-01DB23377EF9}"/>
          </ac:spMkLst>
        </pc:spChg>
      </pc:sldChg>
    </pc:docChg>
  </pc:docChgLst>
  <pc:docChgLst>
    <pc:chgData name="snovo" userId="S::snovo_sostenibl.es#ext#@barrabesnext.onmicrosoft.com::16627bc0-67ef-4228-b189-2340c73f7063" providerId="AD" clId="Web-{7A76560A-F2CC-44F0-BC21-AFD095199B93}"/>
    <pc:docChg chg="modSld">
      <pc:chgData name="snovo" userId="S::snovo_sostenibl.es#ext#@barrabesnext.onmicrosoft.com::16627bc0-67ef-4228-b189-2340c73f7063" providerId="AD" clId="Web-{7A76560A-F2CC-44F0-BC21-AFD095199B93}" dt="2023-06-18T13:16:23.854" v="8" actId="20577"/>
      <pc:docMkLst>
        <pc:docMk/>
      </pc:docMkLst>
      <pc:sldChg chg="addSp delSp modSp">
        <pc:chgData name="snovo" userId="S::snovo_sostenibl.es#ext#@barrabesnext.onmicrosoft.com::16627bc0-67ef-4228-b189-2340c73f7063" providerId="AD" clId="Web-{7A76560A-F2CC-44F0-BC21-AFD095199B93}" dt="2023-06-18T12:56:12.381" v="5"/>
        <pc:sldMkLst>
          <pc:docMk/>
          <pc:sldMk cId="2364796332" sldId="2142533504"/>
        </pc:sldMkLst>
        <pc:spChg chg="add del">
          <ac:chgData name="snovo" userId="S::snovo_sostenibl.es#ext#@barrabesnext.onmicrosoft.com::16627bc0-67ef-4228-b189-2340c73f7063" providerId="AD" clId="Web-{7A76560A-F2CC-44F0-BC21-AFD095199B93}" dt="2023-06-18T12:55:37.459" v="2"/>
          <ac:spMkLst>
            <pc:docMk/>
            <pc:sldMk cId="2364796332" sldId="2142533504"/>
            <ac:spMk id="9" creationId="{428BCF87-6F4E-1C53-9BCD-F229E76461FC}"/>
          </ac:spMkLst>
        </pc:spChg>
        <pc:picChg chg="add del mod modCrop">
          <ac:chgData name="snovo" userId="S::snovo_sostenibl.es#ext#@barrabesnext.onmicrosoft.com::16627bc0-67ef-4228-b189-2340c73f7063" providerId="AD" clId="Web-{7A76560A-F2CC-44F0-BC21-AFD095199B93}" dt="2023-06-18T12:56:12.381" v="5"/>
          <ac:picMkLst>
            <pc:docMk/>
            <pc:sldMk cId="2364796332" sldId="2142533504"/>
            <ac:picMk id="8" creationId="{38BB3DE3-0A63-0489-53BF-0F3F13B36996}"/>
          </ac:picMkLst>
        </pc:picChg>
      </pc:sldChg>
      <pc:sldChg chg="modSp">
        <pc:chgData name="snovo" userId="S::snovo_sostenibl.es#ext#@barrabesnext.onmicrosoft.com::16627bc0-67ef-4228-b189-2340c73f7063" providerId="AD" clId="Web-{7A76560A-F2CC-44F0-BC21-AFD095199B93}" dt="2023-06-18T13:16:23.854" v="8" actId="20577"/>
        <pc:sldMkLst>
          <pc:docMk/>
          <pc:sldMk cId="3816912031" sldId="2142533511"/>
        </pc:sldMkLst>
        <pc:spChg chg="mod">
          <ac:chgData name="snovo" userId="S::snovo_sostenibl.es#ext#@barrabesnext.onmicrosoft.com::16627bc0-67ef-4228-b189-2340c73f7063" providerId="AD" clId="Web-{7A76560A-F2CC-44F0-BC21-AFD095199B93}" dt="2023-06-18T13:16:23.854" v="8" actId="20577"/>
          <ac:spMkLst>
            <pc:docMk/>
            <pc:sldMk cId="3816912031" sldId="2142533511"/>
            <ac:spMk id="34" creationId="{84FC9569-CCE7-6F8B-B7A2-082B27C8BD26}"/>
          </ac:spMkLst>
        </pc:spChg>
      </pc:sldChg>
    </pc:docChg>
  </pc:docChgLst>
  <pc:docChgLst>
    <pc:chgData name="Arnaud Palgen" userId="S::arnaud.palgen_cetic.be#ext#@barrabesnext.onmicrosoft.com::56ba305f-cec4-468d-bb39-f70cf1011a99" providerId="AD" clId="Web-{6EECE96A-4918-4678-A17A-0DFDA792A68F}"/>
    <pc:docChg chg="modSld">
      <pc:chgData name="Arnaud Palgen" userId="S::arnaud.palgen_cetic.be#ext#@barrabesnext.onmicrosoft.com::56ba305f-cec4-468d-bb39-f70cf1011a99" providerId="AD" clId="Web-{6EECE96A-4918-4678-A17A-0DFDA792A68F}" dt="2023-06-17T11:18:34.315" v="9" actId="20577"/>
      <pc:docMkLst>
        <pc:docMk/>
      </pc:docMkLst>
      <pc:sldChg chg="modSp">
        <pc:chgData name="Arnaud Palgen" userId="S::arnaud.palgen_cetic.be#ext#@barrabesnext.onmicrosoft.com::56ba305f-cec4-468d-bb39-f70cf1011a99" providerId="AD" clId="Web-{6EECE96A-4918-4678-A17A-0DFDA792A68F}" dt="2023-06-17T11:18:34.315" v="9" actId="20577"/>
        <pc:sldMkLst>
          <pc:docMk/>
          <pc:sldMk cId="1804852249" sldId="257"/>
        </pc:sldMkLst>
        <pc:spChg chg="mod">
          <ac:chgData name="Arnaud Palgen" userId="S::arnaud.palgen_cetic.be#ext#@barrabesnext.onmicrosoft.com::56ba305f-cec4-468d-bb39-f70cf1011a99" providerId="AD" clId="Web-{6EECE96A-4918-4678-A17A-0DFDA792A68F}" dt="2023-06-17T11:18:25.361" v="4" actId="20577"/>
          <ac:spMkLst>
            <pc:docMk/>
            <pc:sldMk cId="1804852249" sldId="257"/>
            <ac:spMk id="32" creationId="{5915F3CA-4360-19F7-397C-D0A20BE3AB03}"/>
          </ac:spMkLst>
        </pc:spChg>
        <pc:spChg chg="mod">
          <ac:chgData name="Arnaud Palgen" userId="S::arnaud.palgen_cetic.be#ext#@barrabesnext.onmicrosoft.com::56ba305f-cec4-468d-bb39-f70cf1011a99" providerId="AD" clId="Web-{6EECE96A-4918-4678-A17A-0DFDA792A68F}" dt="2023-06-17T11:18:34.315" v="9" actId="20577"/>
          <ac:spMkLst>
            <pc:docMk/>
            <pc:sldMk cId="1804852249" sldId="257"/>
            <ac:spMk id="33" creationId="{C8C26527-EF47-812B-F67B-AB03B9969943}"/>
          </ac:spMkLst>
        </pc:spChg>
      </pc:sldChg>
    </pc:docChg>
  </pc:docChgLst>
  <pc:docChgLst>
    <pc:chgData name="laura.kloeker" userId="S::laura.kloeker_gmx.de#ext#@barrabesnext.onmicrosoft.com::b9940fb2-7e06-4486-85de-c73c14e28d76" providerId="AD" clId="Web-{A3743626-2FCD-44BB-B96D-182FEDF292E5}"/>
    <pc:docChg chg="modSld">
      <pc:chgData name="laura.kloeker" userId="S::laura.kloeker_gmx.de#ext#@barrabesnext.onmicrosoft.com::b9940fb2-7e06-4486-85de-c73c14e28d76" providerId="AD" clId="Web-{A3743626-2FCD-44BB-B96D-182FEDF292E5}" dt="2023-06-18T10:04:19.657" v="323" actId="1076"/>
      <pc:docMkLst>
        <pc:docMk/>
      </pc:docMkLst>
      <pc:sldChg chg="addSp delSp modSp">
        <pc:chgData name="laura.kloeker" userId="S::laura.kloeker_gmx.de#ext#@barrabesnext.onmicrosoft.com::b9940fb2-7e06-4486-85de-c73c14e28d76" providerId="AD" clId="Web-{A3743626-2FCD-44BB-B96D-182FEDF292E5}" dt="2023-06-18T09:58:07.240" v="318" actId="20577"/>
        <pc:sldMkLst>
          <pc:docMk/>
          <pc:sldMk cId="892170741" sldId="2142533502"/>
        </pc:sldMkLst>
        <pc:spChg chg="del">
          <ac:chgData name="laura.kloeker" userId="S::laura.kloeker_gmx.de#ext#@barrabesnext.onmicrosoft.com::b9940fb2-7e06-4486-85de-c73c14e28d76" providerId="AD" clId="Web-{A3743626-2FCD-44BB-B96D-182FEDF292E5}" dt="2023-06-18T09:52:51.793" v="82"/>
          <ac:spMkLst>
            <pc:docMk/>
            <pc:sldMk cId="892170741" sldId="2142533502"/>
            <ac:spMk id="7" creationId="{F28ED526-9209-8F16-0646-AC4CC00295EF}"/>
          </ac:spMkLst>
        </pc:spChg>
        <pc:spChg chg="mod">
          <ac:chgData name="laura.kloeker" userId="S::laura.kloeker_gmx.de#ext#@barrabesnext.onmicrosoft.com::b9940fb2-7e06-4486-85de-c73c14e28d76" providerId="AD" clId="Web-{A3743626-2FCD-44BB-B96D-182FEDF292E5}" dt="2023-06-18T09:52:55.043" v="83" actId="1076"/>
          <ac:spMkLst>
            <pc:docMk/>
            <pc:sldMk cId="892170741" sldId="2142533502"/>
            <ac:spMk id="8" creationId="{8E257F28-6129-8975-50DA-0B8FC4F0E06B}"/>
          </ac:spMkLst>
        </pc:spChg>
        <pc:spChg chg="add mod">
          <ac:chgData name="laura.kloeker" userId="S::laura.kloeker_gmx.de#ext#@barrabesnext.onmicrosoft.com::b9940fb2-7e06-4486-85de-c73c14e28d76" providerId="AD" clId="Web-{A3743626-2FCD-44BB-B96D-182FEDF292E5}" dt="2023-06-18T09:58:07.240" v="318" actId="20577"/>
          <ac:spMkLst>
            <pc:docMk/>
            <pc:sldMk cId="892170741" sldId="2142533502"/>
            <ac:spMk id="18" creationId="{8EF531AB-0CC3-7D73-6F92-DC926DB1C22C}"/>
          </ac:spMkLst>
        </pc:spChg>
        <pc:spChg chg="add mod">
          <ac:chgData name="laura.kloeker" userId="S::laura.kloeker_gmx.de#ext#@barrabesnext.onmicrosoft.com::b9940fb2-7e06-4486-85de-c73c14e28d76" providerId="AD" clId="Web-{A3743626-2FCD-44BB-B96D-182FEDF292E5}" dt="2023-06-18T09:57:44.192" v="305" actId="20577"/>
          <ac:spMkLst>
            <pc:docMk/>
            <pc:sldMk cId="892170741" sldId="2142533502"/>
            <ac:spMk id="19" creationId="{708BABB0-6085-B895-0CEE-74814A2EA63F}"/>
          </ac:spMkLst>
        </pc:spChg>
        <pc:spChg chg="mod">
          <ac:chgData name="laura.kloeker" userId="S::laura.kloeker_gmx.de#ext#@barrabesnext.onmicrosoft.com::b9940fb2-7e06-4486-85de-c73c14e28d76" providerId="AD" clId="Web-{A3743626-2FCD-44BB-B96D-182FEDF292E5}" dt="2023-06-18T09:52:49.559" v="81" actId="1076"/>
          <ac:spMkLst>
            <pc:docMk/>
            <pc:sldMk cId="892170741" sldId="2142533502"/>
            <ac:spMk id="24" creationId="{6A637FD5-D62F-6F1E-5E34-9C02299C2023}"/>
          </ac:spMkLst>
        </pc:spChg>
        <pc:picChg chg="mod ord">
          <ac:chgData name="laura.kloeker" userId="S::laura.kloeker_gmx.de#ext#@barrabesnext.onmicrosoft.com::b9940fb2-7e06-4486-85de-c73c14e28d76" providerId="AD" clId="Web-{A3743626-2FCD-44BB-B96D-182FEDF292E5}" dt="2023-06-18T09:53:56.420" v="96" actId="14100"/>
          <ac:picMkLst>
            <pc:docMk/>
            <pc:sldMk cId="892170741" sldId="2142533502"/>
            <ac:picMk id="13" creationId="{1D1794EE-C447-12AB-EE7D-170072362FF8}"/>
          </ac:picMkLst>
        </pc:picChg>
        <pc:picChg chg="add mod">
          <ac:chgData name="laura.kloeker" userId="S::laura.kloeker_gmx.de#ext#@barrabesnext.onmicrosoft.com::b9940fb2-7e06-4486-85de-c73c14e28d76" providerId="AD" clId="Web-{A3743626-2FCD-44BB-B96D-182FEDF292E5}" dt="2023-06-18T09:54:03.061" v="98" actId="1076"/>
          <ac:picMkLst>
            <pc:docMk/>
            <pc:sldMk cId="892170741" sldId="2142533502"/>
            <ac:picMk id="14" creationId="{18AA5A12-652A-DD1C-2503-4FAE90EB51BC}"/>
          </ac:picMkLst>
        </pc:picChg>
        <pc:picChg chg="mod">
          <ac:chgData name="laura.kloeker" userId="S::laura.kloeker_gmx.de#ext#@barrabesnext.onmicrosoft.com::b9940fb2-7e06-4486-85de-c73c14e28d76" providerId="AD" clId="Web-{A3743626-2FCD-44BB-B96D-182FEDF292E5}" dt="2023-06-18T09:54:01.701" v="97" actId="1076"/>
          <ac:picMkLst>
            <pc:docMk/>
            <pc:sldMk cId="892170741" sldId="2142533502"/>
            <ac:picMk id="15" creationId="{FF9DE2BC-BE43-3A82-DACB-60CF67295476}"/>
          </ac:picMkLst>
        </pc:picChg>
        <pc:picChg chg="mod">
          <ac:chgData name="laura.kloeker" userId="S::laura.kloeker_gmx.de#ext#@barrabesnext.onmicrosoft.com::b9940fb2-7e06-4486-85de-c73c14e28d76" providerId="AD" clId="Web-{A3743626-2FCD-44BB-B96D-182FEDF292E5}" dt="2023-06-18T09:53:11.278" v="86" actId="1076"/>
          <ac:picMkLst>
            <pc:docMk/>
            <pc:sldMk cId="892170741" sldId="2142533502"/>
            <ac:picMk id="16" creationId="{B2B6773C-A1D5-F712-A394-00A10D802C89}"/>
          </ac:picMkLst>
        </pc:picChg>
        <pc:picChg chg="mod ord">
          <ac:chgData name="laura.kloeker" userId="S::laura.kloeker_gmx.de#ext#@barrabesnext.onmicrosoft.com::b9940fb2-7e06-4486-85de-c73c14e28d76" providerId="AD" clId="Web-{A3743626-2FCD-44BB-B96D-182FEDF292E5}" dt="2023-06-18T09:53:44.029" v="94"/>
          <ac:picMkLst>
            <pc:docMk/>
            <pc:sldMk cId="892170741" sldId="2142533502"/>
            <ac:picMk id="17" creationId="{5DAD41CD-F41C-AE33-73B1-19483D62F331}"/>
          </ac:picMkLst>
        </pc:picChg>
      </pc:sldChg>
      <pc:sldChg chg="delSp modSp">
        <pc:chgData name="laura.kloeker" userId="S::laura.kloeker_gmx.de#ext#@barrabesnext.onmicrosoft.com::b9940fb2-7e06-4486-85de-c73c14e28d76" providerId="AD" clId="Web-{A3743626-2FCD-44BB-B96D-182FEDF292E5}" dt="2023-06-18T10:04:19.657" v="323" actId="1076"/>
        <pc:sldMkLst>
          <pc:docMk/>
          <pc:sldMk cId="2364796332" sldId="2142533504"/>
        </pc:sldMkLst>
        <pc:picChg chg="mod">
          <ac:chgData name="laura.kloeker" userId="S::laura.kloeker_gmx.de#ext#@barrabesnext.onmicrosoft.com::b9940fb2-7e06-4486-85de-c73c14e28d76" providerId="AD" clId="Web-{A3743626-2FCD-44BB-B96D-182FEDF292E5}" dt="2023-06-18T10:04:19.657" v="323" actId="1076"/>
          <ac:picMkLst>
            <pc:docMk/>
            <pc:sldMk cId="2364796332" sldId="2142533504"/>
            <ac:picMk id="12" creationId="{2419FC4D-0FFE-F1EC-7FD8-A3BA5854001A}"/>
          </ac:picMkLst>
        </pc:picChg>
        <pc:picChg chg="del">
          <ac:chgData name="laura.kloeker" userId="S::laura.kloeker_gmx.de#ext#@barrabesnext.onmicrosoft.com::b9940fb2-7e06-4486-85de-c73c14e28d76" providerId="AD" clId="Web-{A3743626-2FCD-44BB-B96D-182FEDF292E5}" dt="2023-06-18T09:58:41.975" v="320"/>
          <ac:picMkLst>
            <pc:docMk/>
            <pc:sldMk cId="2364796332" sldId="2142533504"/>
            <ac:picMk id="18" creationId="{FBBBD16F-44B6-0CF4-D8E7-94A639E7E02B}"/>
          </ac:picMkLst>
        </pc:picChg>
        <pc:picChg chg="del">
          <ac:chgData name="laura.kloeker" userId="S::laura.kloeker_gmx.de#ext#@barrabesnext.onmicrosoft.com::b9940fb2-7e06-4486-85de-c73c14e28d76" providerId="AD" clId="Web-{A3743626-2FCD-44BB-B96D-182FEDF292E5}" dt="2023-06-18T09:58:40.210" v="319"/>
          <ac:picMkLst>
            <pc:docMk/>
            <pc:sldMk cId="2364796332" sldId="2142533504"/>
            <ac:picMk id="5122" creationId="{3BAF032D-2B45-782E-A999-FBBCB60E64B7}"/>
          </ac:picMkLst>
        </pc:picChg>
      </pc:sldChg>
    </pc:docChg>
  </pc:docChgLst>
  <pc:docChgLst>
    <pc:chgData name="laura.kloeker" userId="S::laura.kloeker_gmx.de#ext#@barrabesnext.onmicrosoft.com::b9940fb2-7e06-4486-85de-c73c14e28d76" providerId="AD" clId="Web-{BE1DE5DD-6C3D-4DD2-8F46-EDD6BA6DD64D}"/>
    <pc:docChg chg="modSld">
      <pc:chgData name="laura.kloeker" userId="S::laura.kloeker_gmx.de#ext#@barrabesnext.onmicrosoft.com::b9940fb2-7e06-4486-85de-c73c14e28d76" providerId="AD" clId="Web-{BE1DE5DD-6C3D-4DD2-8F46-EDD6BA6DD64D}" dt="2023-06-18T09:36:35.203" v="82" actId="1076"/>
      <pc:docMkLst>
        <pc:docMk/>
      </pc:docMkLst>
      <pc:sldChg chg="addSp delSp modSp">
        <pc:chgData name="laura.kloeker" userId="S::laura.kloeker_gmx.de#ext#@barrabesnext.onmicrosoft.com::b9940fb2-7e06-4486-85de-c73c14e28d76" providerId="AD" clId="Web-{BE1DE5DD-6C3D-4DD2-8F46-EDD6BA6DD64D}" dt="2023-06-18T09:31:04.616" v="19" actId="20577"/>
        <pc:sldMkLst>
          <pc:docMk/>
          <pc:sldMk cId="1804852249" sldId="257"/>
        </pc:sldMkLst>
        <pc:spChg chg="mod">
          <ac:chgData name="laura.kloeker" userId="S::laura.kloeker_gmx.de#ext#@barrabesnext.onmicrosoft.com::b9940fb2-7e06-4486-85de-c73c14e28d76" providerId="AD" clId="Web-{BE1DE5DD-6C3D-4DD2-8F46-EDD6BA6DD64D}" dt="2023-06-18T09:31:04.616" v="19" actId="20577"/>
          <ac:spMkLst>
            <pc:docMk/>
            <pc:sldMk cId="1804852249" sldId="257"/>
            <ac:spMk id="33" creationId="{C8C26527-EF47-812B-F67B-AB03B9969943}"/>
          </ac:spMkLst>
        </pc:spChg>
        <pc:picChg chg="add del mod">
          <ac:chgData name="laura.kloeker" userId="S::laura.kloeker_gmx.de#ext#@barrabesnext.onmicrosoft.com::b9940fb2-7e06-4486-85de-c73c14e28d76" providerId="AD" clId="Web-{BE1DE5DD-6C3D-4DD2-8F46-EDD6BA6DD64D}" dt="2023-06-18T09:20:09.178" v="6"/>
          <ac:picMkLst>
            <pc:docMk/>
            <pc:sldMk cId="1804852249" sldId="257"/>
            <ac:picMk id="2" creationId="{6F355A6C-2FA2-1F31-A549-F13596FEC4E7}"/>
          </ac:picMkLst>
        </pc:picChg>
        <pc:picChg chg="add mod modCrop">
          <ac:chgData name="laura.kloeker" userId="S::laura.kloeker_gmx.de#ext#@barrabesnext.onmicrosoft.com::b9940fb2-7e06-4486-85de-c73c14e28d76" providerId="AD" clId="Web-{BE1DE5DD-6C3D-4DD2-8F46-EDD6BA6DD64D}" dt="2023-06-18T09:20:47.835" v="10" actId="1076"/>
          <ac:picMkLst>
            <pc:docMk/>
            <pc:sldMk cId="1804852249" sldId="257"/>
            <ac:picMk id="6" creationId="{86B76AA2-226F-B9FD-5D50-2077D00A9FB9}"/>
          </ac:picMkLst>
        </pc:picChg>
        <pc:picChg chg="add del mod">
          <ac:chgData name="laura.kloeker" userId="S::laura.kloeker_gmx.de#ext#@barrabesnext.onmicrosoft.com::b9940fb2-7e06-4486-85de-c73c14e28d76" providerId="AD" clId="Web-{BE1DE5DD-6C3D-4DD2-8F46-EDD6BA6DD64D}" dt="2023-06-18T09:30:46.444" v="13"/>
          <ac:picMkLst>
            <pc:docMk/>
            <pc:sldMk cId="1804852249" sldId="257"/>
            <ac:picMk id="8" creationId="{63F5104D-3329-2209-7CA8-3F085BAB3E68}"/>
          </ac:picMkLst>
        </pc:picChg>
        <pc:picChg chg="add mod">
          <ac:chgData name="laura.kloeker" userId="S::laura.kloeker_gmx.de#ext#@barrabesnext.onmicrosoft.com::b9940fb2-7e06-4486-85de-c73c14e28d76" providerId="AD" clId="Web-{BE1DE5DD-6C3D-4DD2-8F46-EDD6BA6DD64D}" dt="2023-06-18T09:30:58.523" v="17" actId="14100"/>
          <ac:picMkLst>
            <pc:docMk/>
            <pc:sldMk cId="1804852249" sldId="257"/>
            <ac:picMk id="10" creationId="{E748742E-BD67-B01B-2C4F-3934D532BE38}"/>
          </ac:picMkLst>
        </pc:picChg>
      </pc:sldChg>
      <pc:sldChg chg="modSp">
        <pc:chgData name="laura.kloeker" userId="S::laura.kloeker_gmx.de#ext#@barrabesnext.onmicrosoft.com::b9940fb2-7e06-4486-85de-c73c14e28d76" providerId="AD" clId="Web-{BE1DE5DD-6C3D-4DD2-8F46-EDD6BA6DD64D}" dt="2023-06-18T09:36:35.203" v="82" actId="1076"/>
        <pc:sldMkLst>
          <pc:docMk/>
          <pc:sldMk cId="892170741" sldId="2142533502"/>
        </pc:sldMkLst>
        <pc:spChg chg="mod">
          <ac:chgData name="laura.kloeker" userId="S::laura.kloeker_gmx.de#ext#@barrabesnext.onmicrosoft.com::b9940fb2-7e06-4486-85de-c73c14e28d76" providerId="AD" clId="Web-{BE1DE5DD-6C3D-4DD2-8F46-EDD6BA6DD64D}" dt="2023-06-18T09:36:31.468" v="81"/>
          <ac:spMkLst>
            <pc:docMk/>
            <pc:sldMk cId="892170741" sldId="2142533502"/>
            <ac:spMk id="7" creationId="{F28ED526-9209-8F16-0646-AC4CC00295EF}"/>
          </ac:spMkLst>
        </pc:spChg>
        <pc:spChg chg="mod">
          <ac:chgData name="laura.kloeker" userId="S::laura.kloeker_gmx.de#ext#@barrabesnext.onmicrosoft.com::b9940fb2-7e06-4486-85de-c73c14e28d76" providerId="AD" clId="Web-{BE1DE5DD-6C3D-4DD2-8F46-EDD6BA6DD64D}" dt="2023-06-18T09:36:35.203" v="82" actId="1076"/>
          <ac:spMkLst>
            <pc:docMk/>
            <pc:sldMk cId="892170741" sldId="2142533502"/>
            <ac:spMk id="9" creationId="{F6EF1885-3E20-63CB-E3DE-B35F66363196}"/>
          </ac:spMkLst>
        </pc:spChg>
      </pc:sldChg>
      <pc:sldChg chg="modSp">
        <pc:chgData name="laura.kloeker" userId="S::laura.kloeker_gmx.de#ext#@barrabesnext.onmicrosoft.com::b9940fb2-7e06-4486-85de-c73c14e28d76" providerId="AD" clId="Web-{BE1DE5DD-6C3D-4DD2-8F46-EDD6BA6DD64D}" dt="2023-06-18T09:17:34.690" v="1" actId="20577"/>
        <pc:sldMkLst>
          <pc:docMk/>
          <pc:sldMk cId="3991484242" sldId="2142533509"/>
        </pc:sldMkLst>
        <pc:spChg chg="mod">
          <ac:chgData name="laura.kloeker" userId="S::laura.kloeker_gmx.de#ext#@barrabesnext.onmicrosoft.com::b9940fb2-7e06-4486-85de-c73c14e28d76" providerId="AD" clId="Web-{BE1DE5DD-6C3D-4DD2-8F46-EDD6BA6DD64D}" dt="2023-06-18T09:17:34.690" v="1" actId="20577"/>
          <ac:spMkLst>
            <pc:docMk/>
            <pc:sldMk cId="3991484242" sldId="2142533509"/>
            <ac:spMk id="42" creationId="{5DEF5889-080F-8C41-A03D-96AD8C3220C9}"/>
          </ac:spMkLst>
        </pc:spChg>
      </pc:sldChg>
    </pc:docChg>
  </pc:docChgLst>
  <pc:docChgLst>
    <pc:chgData name="laura.kloeker" userId="S::laura.kloeker_gmx.de#ext#@barrabesnext.onmicrosoft.com::b9940fb2-7e06-4486-85de-c73c14e28d76" providerId="AD" clId="Web-{D95FC499-2136-4FD2-8664-9516FBA0FB21}"/>
    <pc:docChg chg="addSld delSld">
      <pc:chgData name="laura.kloeker" userId="S::laura.kloeker_gmx.de#ext#@barrabesnext.onmicrosoft.com::b9940fb2-7e06-4486-85de-c73c14e28d76" providerId="AD" clId="Web-{D95FC499-2136-4FD2-8664-9516FBA0FB21}" dt="2023-06-18T09:14:09.935" v="5"/>
      <pc:docMkLst>
        <pc:docMk/>
      </pc:docMkLst>
      <pc:sldChg chg="new del">
        <pc:chgData name="laura.kloeker" userId="S::laura.kloeker_gmx.de#ext#@barrabesnext.onmicrosoft.com::b9940fb2-7e06-4486-85de-c73c14e28d76" providerId="AD" clId="Web-{D95FC499-2136-4FD2-8664-9516FBA0FB21}" dt="2023-06-18T09:14:06.122" v="3"/>
        <pc:sldMkLst>
          <pc:docMk/>
          <pc:sldMk cId="4181435157" sldId="2142533509"/>
        </pc:sldMkLst>
      </pc:sldChg>
      <pc:sldChg chg="add del replId">
        <pc:chgData name="laura.kloeker" userId="S::laura.kloeker_gmx.de#ext#@barrabesnext.onmicrosoft.com::b9940fb2-7e06-4486-85de-c73c14e28d76" providerId="AD" clId="Web-{D95FC499-2136-4FD2-8664-9516FBA0FB21}" dt="2023-06-18T09:14:09.935" v="5"/>
        <pc:sldMkLst>
          <pc:docMk/>
          <pc:sldMk cId="3066183554" sldId="2142533510"/>
        </pc:sldMkLst>
      </pc:sldChg>
      <pc:sldChg chg="add del replId">
        <pc:chgData name="laura.kloeker" userId="S::laura.kloeker_gmx.de#ext#@barrabesnext.onmicrosoft.com::b9940fb2-7e06-4486-85de-c73c14e28d76" providerId="AD" clId="Web-{D95FC499-2136-4FD2-8664-9516FBA0FB21}" dt="2023-06-18T09:14:08.076" v="4"/>
        <pc:sldMkLst>
          <pc:docMk/>
          <pc:sldMk cId="3421274764" sldId="2142533511"/>
        </pc:sldMkLst>
      </pc:sldChg>
    </pc:docChg>
  </pc:docChgLst>
  <pc:docChgLst>
    <pc:chgData name="Isolda Sáez Martínez" userId="e0632d65-ed4d-440e-bf08-9d47952bff78" providerId="ADAL" clId="{9406D8C1-C50D-0340-9AA3-E587F1FA7F63}"/>
    <pc:docChg chg="custSel modSld">
      <pc:chgData name="Isolda Sáez Martínez" userId="e0632d65-ed4d-440e-bf08-9d47952bff78" providerId="ADAL" clId="{9406D8C1-C50D-0340-9AA3-E587F1FA7F63}" dt="2023-06-07T08:42:38.581" v="21"/>
      <pc:docMkLst>
        <pc:docMk/>
      </pc:docMkLst>
      <pc:sldChg chg="addSp delSp modSp mod">
        <pc:chgData name="Isolda Sáez Martínez" userId="e0632d65-ed4d-440e-bf08-9d47952bff78" providerId="ADAL" clId="{9406D8C1-C50D-0340-9AA3-E587F1FA7F63}" dt="2023-06-07T08:42:18.320" v="1"/>
        <pc:sldMkLst>
          <pc:docMk/>
          <pc:sldMk cId="315364339" sldId="256"/>
        </pc:sldMkLst>
        <pc:picChg chg="add mod">
          <ac:chgData name="Isolda Sáez Martínez" userId="e0632d65-ed4d-440e-bf08-9d47952bff78" providerId="ADAL" clId="{9406D8C1-C50D-0340-9AA3-E587F1FA7F63}" dt="2023-06-07T08:42:18.320" v="1"/>
          <ac:picMkLst>
            <pc:docMk/>
            <pc:sldMk cId="315364339" sldId="256"/>
            <ac:picMk id="2" creationId="{22B380D0-E197-0F12-D2F6-802CDEAAA6E0}"/>
          </ac:picMkLst>
        </pc:picChg>
        <pc:picChg chg="add mod">
          <ac:chgData name="Isolda Sáez Martínez" userId="e0632d65-ed4d-440e-bf08-9d47952bff78" providerId="ADAL" clId="{9406D8C1-C50D-0340-9AA3-E587F1FA7F63}" dt="2023-06-07T08:42:18.320" v="1"/>
          <ac:picMkLst>
            <pc:docMk/>
            <pc:sldMk cId="315364339" sldId="256"/>
            <ac:picMk id="3" creationId="{B960547C-4910-5F80-0FDF-CD707619CA8B}"/>
          </ac:picMkLst>
        </pc:picChg>
        <pc:picChg chg="del">
          <ac:chgData name="Isolda Sáez Martínez" userId="e0632d65-ed4d-440e-bf08-9d47952bff78" providerId="ADAL" clId="{9406D8C1-C50D-0340-9AA3-E587F1FA7F63}" dt="2023-06-07T08:42:18.118" v="0" actId="478"/>
          <ac:picMkLst>
            <pc:docMk/>
            <pc:sldMk cId="315364339" sldId="256"/>
            <ac:picMk id="10" creationId="{5CC10FA3-62C8-54BE-9CCB-CBD81CFB262F}"/>
          </ac:picMkLst>
        </pc:picChg>
      </pc:sldChg>
      <pc:sldChg chg="addSp delSp modSp mod">
        <pc:chgData name="Isolda Sáez Martínez" userId="e0632d65-ed4d-440e-bf08-9d47952bff78" providerId="ADAL" clId="{9406D8C1-C50D-0340-9AA3-E587F1FA7F63}" dt="2023-06-07T08:42:22.445" v="5"/>
        <pc:sldMkLst>
          <pc:docMk/>
          <pc:sldMk cId="1804852249" sldId="257"/>
        </pc:sldMkLst>
        <pc:picChg chg="add mod">
          <ac:chgData name="Isolda Sáez Martínez" userId="e0632d65-ed4d-440e-bf08-9d47952bff78" providerId="ADAL" clId="{9406D8C1-C50D-0340-9AA3-E587F1FA7F63}" dt="2023-06-07T08:42:22.445" v="5"/>
          <ac:picMkLst>
            <pc:docMk/>
            <pc:sldMk cId="1804852249" sldId="257"/>
            <ac:picMk id="2" creationId="{D196906E-4F77-99A4-1080-C352DFF7AB2A}"/>
          </ac:picMkLst>
        </pc:picChg>
        <pc:picChg chg="add mod">
          <ac:chgData name="Isolda Sáez Martínez" userId="e0632d65-ed4d-440e-bf08-9d47952bff78" providerId="ADAL" clId="{9406D8C1-C50D-0340-9AA3-E587F1FA7F63}" dt="2023-06-07T08:42:22.445" v="5"/>
          <ac:picMkLst>
            <pc:docMk/>
            <pc:sldMk cId="1804852249" sldId="257"/>
            <ac:picMk id="3" creationId="{BE65017D-38A1-2DF0-3D92-FBAD43786A1E}"/>
          </ac:picMkLst>
        </pc:picChg>
        <pc:picChg chg="del">
          <ac:chgData name="Isolda Sáez Martínez" userId="e0632d65-ed4d-440e-bf08-9d47952bff78" providerId="ADAL" clId="{9406D8C1-C50D-0340-9AA3-E587F1FA7F63}" dt="2023-06-07T08:42:22.301" v="4" actId="478"/>
          <ac:picMkLst>
            <pc:docMk/>
            <pc:sldMk cId="1804852249" sldId="257"/>
            <ac:picMk id="58" creationId="{A73092D2-664A-A70C-B3BF-216912965D36}"/>
          </ac:picMkLst>
        </pc:picChg>
      </pc:sldChg>
      <pc:sldChg chg="addSp delSp modSp mod">
        <pc:chgData name="Isolda Sáez Martínez" userId="e0632d65-ed4d-440e-bf08-9d47952bff78" providerId="ADAL" clId="{9406D8C1-C50D-0340-9AA3-E587F1FA7F63}" dt="2023-06-07T08:42:20.518" v="3"/>
        <pc:sldMkLst>
          <pc:docMk/>
          <pc:sldMk cId="472477237" sldId="311"/>
        </pc:sldMkLst>
        <pc:picChg chg="del">
          <ac:chgData name="Isolda Sáez Martínez" userId="e0632d65-ed4d-440e-bf08-9d47952bff78" providerId="ADAL" clId="{9406D8C1-C50D-0340-9AA3-E587F1FA7F63}" dt="2023-06-07T08:42:20.343" v="2" actId="478"/>
          <ac:picMkLst>
            <pc:docMk/>
            <pc:sldMk cId="472477237" sldId="311"/>
            <ac:picMk id="10" creationId="{5CC10FA3-62C8-54BE-9CCB-CBD81CFB262F}"/>
          </ac:picMkLst>
        </pc:picChg>
        <pc:picChg chg="add mod">
          <ac:chgData name="Isolda Sáez Martínez" userId="e0632d65-ed4d-440e-bf08-9d47952bff78" providerId="ADAL" clId="{9406D8C1-C50D-0340-9AA3-E587F1FA7F63}" dt="2023-06-07T08:42:20.518" v="3"/>
          <ac:picMkLst>
            <pc:docMk/>
            <pc:sldMk cId="472477237" sldId="311"/>
            <ac:picMk id="13" creationId="{AB46C938-CFC3-6B51-0101-B9DD65B74911}"/>
          </ac:picMkLst>
        </pc:picChg>
        <pc:picChg chg="add mod">
          <ac:chgData name="Isolda Sáez Martínez" userId="e0632d65-ed4d-440e-bf08-9d47952bff78" providerId="ADAL" clId="{9406D8C1-C50D-0340-9AA3-E587F1FA7F63}" dt="2023-06-07T08:42:20.518" v="3"/>
          <ac:picMkLst>
            <pc:docMk/>
            <pc:sldMk cId="472477237" sldId="311"/>
            <ac:picMk id="14" creationId="{08C09A05-C525-0BFB-06F6-2F63B3AAC41A}"/>
          </ac:picMkLst>
        </pc:picChg>
      </pc:sldChg>
      <pc:sldChg chg="addSp delSp modSp mod">
        <pc:chgData name="Isolda Sáez Martínez" userId="e0632d65-ed4d-440e-bf08-9d47952bff78" providerId="ADAL" clId="{9406D8C1-C50D-0340-9AA3-E587F1FA7F63}" dt="2023-06-07T08:42:24.139" v="7"/>
        <pc:sldMkLst>
          <pc:docMk/>
          <pc:sldMk cId="3159699110" sldId="312"/>
        </pc:sldMkLst>
        <pc:picChg chg="add mod">
          <ac:chgData name="Isolda Sáez Martínez" userId="e0632d65-ed4d-440e-bf08-9d47952bff78" providerId="ADAL" clId="{9406D8C1-C50D-0340-9AA3-E587F1FA7F63}" dt="2023-06-07T08:42:24.139" v="7"/>
          <ac:picMkLst>
            <pc:docMk/>
            <pc:sldMk cId="3159699110" sldId="312"/>
            <ac:picMk id="2" creationId="{2FA19404-9A36-0882-10D8-CF00B01F91E3}"/>
          </ac:picMkLst>
        </pc:picChg>
        <pc:picChg chg="add mod">
          <ac:chgData name="Isolda Sáez Martínez" userId="e0632d65-ed4d-440e-bf08-9d47952bff78" providerId="ADAL" clId="{9406D8C1-C50D-0340-9AA3-E587F1FA7F63}" dt="2023-06-07T08:42:24.139" v="7"/>
          <ac:picMkLst>
            <pc:docMk/>
            <pc:sldMk cId="3159699110" sldId="312"/>
            <ac:picMk id="3" creationId="{ACD66135-90FA-2A50-9444-4264DF2F398B}"/>
          </ac:picMkLst>
        </pc:picChg>
        <pc:picChg chg="del">
          <ac:chgData name="Isolda Sáez Martínez" userId="e0632d65-ed4d-440e-bf08-9d47952bff78" providerId="ADAL" clId="{9406D8C1-C50D-0340-9AA3-E587F1FA7F63}" dt="2023-06-07T08:42:23.989" v="6" actId="478"/>
          <ac:picMkLst>
            <pc:docMk/>
            <pc:sldMk cId="3159699110" sldId="312"/>
            <ac:picMk id="30" creationId="{B2EE56AC-A544-B7ED-B093-E9F523977D2A}"/>
          </ac:picMkLst>
        </pc:picChg>
      </pc:sldChg>
      <pc:sldChg chg="addSp delSp modSp mod">
        <pc:chgData name="Isolda Sáez Martínez" userId="e0632d65-ed4d-440e-bf08-9d47952bff78" providerId="ADAL" clId="{9406D8C1-C50D-0340-9AA3-E587F1FA7F63}" dt="2023-06-07T08:42:25.949" v="9"/>
        <pc:sldMkLst>
          <pc:docMk/>
          <pc:sldMk cId="892170741" sldId="2142533502"/>
        </pc:sldMkLst>
        <pc:picChg chg="add mod">
          <ac:chgData name="Isolda Sáez Martínez" userId="e0632d65-ed4d-440e-bf08-9d47952bff78" providerId="ADAL" clId="{9406D8C1-C50D-0340-9AA3-E587F1FA7F63}" dt="2023-06-07T08:42:25.949" v="9"/>
          <ac:picMkLst>
            <pc:docMk/>
            <pc:sldMk cId="892170741" sldId="2142533502"/>
            <ac:picMk id="2" creationId="{0EC5C883-EA50-BEEF-952C-1D81987227E3}"/>
          </ac:picMkLst>
        </pc:picChg>
        <pc:picChg chg="add mod">
          <ac:chgData name="Isolda Sáez Martínez" userId="e0632d65-ed4d-440e-bf08-9d47952bff78" providerId="ADAL" clId="{9406D8C1-C50D-0340-9AA3-E587F1FA7F63}" dt="2023-06-07T08:42:25.949" v="9"/>
          <ac:picMkLst>
            <pc:docMk/>
            <pc:sldMk cId="892170741" sldId="2142533502"/>
            <ac:picMk id="10" creationId="{DB2F21E2-125D-3874-B4DA-0865E6438E07}"/>
          </ac:picMkLst>
        </pc:picChg>
        <pc:picChg chg="del">
          <ac:chgData name="Isolda Sáez Martínez" userId="e0632d65-ed4d-440e-bf08-9d47952bff78" providerId="ADAL" clId="{9406D8C1-C50D-0340-9AA3-E587F1FA7F63}" dt="2023-06-07T08:42:25.770" v="8" actId="478"/>
          <ac:picMkLst>
            <pc:docMk/>
            <pc:sldMk cId="892170741" sldId="2142533502"/>
            <ac:picMk id="30" creationId="{B2EE56AC-A544-B7ED-B093-E9F523977D2A}"/>
          </ac:picMkLst>
        </pc:picChg>
      </pc:sldChg>
      <pc:sldChg chg="addSp delSp modSp mod">
        <pc:chgData name="Isolda Sáez Martínez" userId="e0632d65-ed4d-440e-bf08-9d47952bff78" providerId="ADAL" clId="{9406D8C1-C50D-0340-9AA3-E587F1FA7F63}" dt="2023-06-07T08:42:27.500" v="11"/>
        <pc:sldMkLst>
          <pc:docMk/>
          <pc:sldMk cId="3473799307" sldId="2142533503"/>
        </pc:sldMkLst>
        <pc:picChg chg="add mod">
          <ac:chgData name="Isolda Sáez Martínez" userId="e0632d65-ed4d-440e-bf08-9d47952bff78" providerId="ADAL" clId="{9406D8C1-C50D-0340-9AA3-E587F1FA7F63}" dt="2023-06-07T08:42:27.500" v="11"/>
          <ac:picMkLst>
            <pc:docMk/>
            <pc:sldMk cId="3473799307" sldId="2142533503"/>
            <ac:picMk id="2" creationId="{77D487CC-5257-F432-D7C1-D15C48A87EAA}"/>
          </ac:picMkLst>
        </pc:picChg>
        <pc:picChg chg="add mod">
          <ac:chgData name="Isolda Sáez Martínez" userId="e0632d65-ed4d-440e-bf08-9d47952bff78" providerId="ADAL" clId="{9406D8C1-C50D-0340-9AA3-E587F1FA7F63}" dt="2023-06-07T08:42:27.500" v="11"/>
          <ac:picMkLst>
            <pc:docMk/>
            <pc:sldMk cId="3473799307" sldId="2142533503"/>
            <ac:picMk id="3" creationId="{A86F6A00-6AAD-8C65-C7B0-FD86CA642940}"/>
          </ac:picMkLst>
        </pc:picChg>
        <pc:picChg chg="del">
          <ac:chgData name="Isolda Sáez Martínez" userId="e0632d65-ed4d-440e-bf08-9d47952bff78" providerId="ADAL" clId="{9406D8C1-C50D-0340-9AA3-E587F1FA7F63}" dt="2023-06-07T08:42:27.341" v="10" actId="478"/>
          <ac:picMkLst>
            <pc:docMk/>
            <pc:sldMk cId="3473799307" sldId="2142533503"/>
            <ac:picMk id="30" creationId="{B2EE56AC-A544-B7ED-B093-E9F523977D2A}"/>
          </ac:picMkLst>
        </pc:picChg>
      </pc:sldChg>
      <pc:sldChg chg="addSp delSp modSp mod">
        <pc:chgData name="Isolda Sáez Martínez" userId="e0632d65-ed4d-440e-bf08-9d47952bff78" providerId="ADAL" clId="{9406D8C1-C50D-0340-9AA3-E587F1FA7F63}" dt="2023-06-07T08:42:29.528" v="13"/>
        <pc:sldMkLst>
          <pc:docMk/>
          <pc:sldMk cId="2364796332" sldId="2142533504"/>
        </pc:sldMkLst>
        <pc:picChg chg="add mod">
          <ac:chgData name="Isolda Sáez Martínez" userId="e0632d65-ed4d-440e-bf08-9d47952bff78" providerId="ADAL" clId="{9406D8C1-C50D-0340-9AA3-E587F1FA7F63}" dt="2023-06-07T08:42:29.528" v="13"/>
          <ac:picMkLst>
            <pc:docMk/>
            <pc:sldMk cId="2364796332" sldId="2142533504"/>
            <ac:picMk id="3" creationId="{BC4D36B0-2C15-F196-C05C-3FA8F5CC6C35}"/>
          </ac:picMkLst>
        </pc:picChg>
        <pc:picChg chg="add mod">
          <ac:chgData name="Isolda Sáez Martínez" userId="e0632d65-ed4d-440e-bf08-9d47952bff78" providerId="ADAL" clId="{9406D8C1-C50D-0340-9AA3-E587F1FA7F63}" dt="2023-06-07T08:42:29.528" v="13"/>
          <ac:picMkLst>
            <pc:docMk/>
            <pc:sldMk cId="2364796332" sldId="2142533504"/>
            <ac:picMk id="4" creationId="{631860BC-7446-A29B-77B0-92D8C032F865}"/>
          </ac:picMkLst>
        </pc:picChg>
        <pc:picChg chg="del">
          <ac:chgData name="Isolda Sáez Martínez" userId="e0632d65-ed4d-440e-bf08-9d47952bff78" providerId="ADAL" clId="{9406D8C1-C50D-0340-9AA3-E587F1FA7F63}" dt="2023-06-07T08:42:29.371" v="12" actId="478"/>
          <ac:picMkLst>
            <pc:docMk/>
            <pc:sldMk cId="2364796332" sldId="2142533504"/>
            <ac:picMk id="30" creationId="{B2EE56AC-A544-B7ED-B093-E9F523977D2A}"/>
          </ac:picMkLst>
        </pc:picChg>
      </pc:sldChg>
      <pc:sldChg chg="addSp delSp modSp mod">
        <pc:chgData name="Isolda Sáez Martínez" userId="e0632d65-ed4d-440e-bf08-9d47952bff78" providerId="ADAL" clId="{9406D8C1-C50D-0340-9AA3-E587F1FA7F63}" dt="2023-06-07T08:42:31.303" v="15"/>
        <pc:sldMkLst>
          <pc:docMk/>
          <pc:sldMk cId="2918048698" sldId="2142533505"/>
        </pc:sldMkLst>
        <pc:picChg chg="add mod">
          <ac:chgData name="Isolda Sáez Martínez" userId="e0632d65-ed4d-440e-bf08-9d47952bff78" providerId="ADAL" clId="{9406D8C1-C50D-0340-9AA3-E587F1FA7F63}" dt="2023-06-07T08:42:31.303" v="15"/>
          <ac:picMkLst>
            <pc:docMk/>
            <pc:sldMk cId="2918048698" sldId="2142533505"/>
            <ac:picMk id="2" creationId="{6123E81C-CD02-2B65-401A-BFB768EDC397}"/>
          </ac:picMkLst>
        </pc:picChg>
        <pc:picChg chg="add mod">
          <ac:chgData name="Isolda Sáez Martínez" userId="e0632d65-ed4d-440e-bf08-9d47952bff78" providerId="ADAL" clId="{9406D8C1-C50D-0340-9AA3-E587F1FA7F63}" dt="2023-06-07T08:42:31.303" v="15"/>
          <ac:picMkLst>
            <pc:docMk/>
            <pc:sldMk cId="2918048698" sldId="2142533505"/>
            <ac:picMk id="3" creationId="{D6FB445C-CC83-A22E-3B49-BC361EC45D07}"/>
          </ac:picMkLst>
        </pc:picChg>
        <pc:picChg chg="del">
          <ac:chgData name="Isolda Sáez Martínez" userId="e0632d65-ed4d-440e-bf08-9d47952bff78" providerId="ADAL" clId="{9406D8C1-C50D-0340-9AA3-E587F1FA7F63}" dt="2023-06-07T08:42:31.123" v="14" actId="478"/>
          <ac:picMkLst>
            <pc:docMk/>
            <pc:sldMk cId="2918048698" sldId="2142533505"/>
            <ac:picMk id="30" creationId="{B2EE56AC-A544-B7ED-B093-E9F523977D2A}"/>
          </ac:picMkLst>
        </pc:picChg>
      </pc:sldChg>
      <pc:sldChg chg="addSp delSp modSp mod">
        <pc:chgData name="Isolda Sáez Martínez" userId="e0632d65-ed4d-440e-bf08-9d47952bff78" providerId="ADAL" clId="{9406D8C1-C50D-0340-9AA3-E587F1FA7F63}" dt="2023-06-07T08:42:38.581" v="21"/>
        <pc:sldMkLst>
          <pc:docMk/>
          <pc:sldMk cId="2797171078" sldId="2142533506"/>
        </pc:sldMkLst>
        <pc:picChg chg="add mod">
          <ac:chgData name="Isolda Sáez Martínez" userId="e0632d65-ed4d-440e-bf08-9d47952bff78" providerId="ADAL" clId="{9406D8C1-C50D-0340-9AA3-E587F1FA7F63}" dt="2023-06-07T08:42:38.581" v="21"/>
          <ac:picMkLst>
            <pc:docMk/>
            <pc:sldMk cId="2797171078" sldId="2142533506"/>
            <ac:picMk id="4" creationId="{D41E05E7-B500-2F15-2427-C95FFD639A47}"/>
          </ac:picMkLst>
        </pc:picChg>
        <pc:picChg chg="del">
          <ac:chgData name="Isolda Sáez Martínez" userId="e0632d65-ed4d-440e-bf08-9d47952bff78" providerId="ADAL" clId="{9406D8C1-C50D-0340-9AA3-E587F1FA7F63}" dt="2023-06-07T08:42:38.414" v="20" actId="478"/>
          <ac:picMkLst>
            <pc:docMk/>
            <pc:sldMk cId="2797171078" sldId="2142533506"/>
            <ac:picMk id="10" creationId="{5CC10FA3-62C8-54BE-9CCB-CBD81CFB262F}"/>
          </ac:picMkLst>
        </pc:picChg>
        <pc:picChg chg="add mod">
          <ac:chgData name="Isolda Sáez Martínez" userId="e0632d65-ed4d-440e-bf08-9d47952bff78" providerId="ADAL" clId="{9406D8C1-C50D-0340-9AA3-E587F1FA7F63}" dt="2023-06-07T08:42:38.581" v="21"/>
          <ac:picMkLst>
            <pc:docMk/>
            <pc:sldMk cId="2797171078" sldId="2142533506"/>
            <ac:picMk id="12" creationId="{3A19CC7D-B534-17B0-53F7-5586FBBA6E15}"/>
          </ac:picMkLst>
        </pc:picChg>
      </pc:sldChg>
      <pc:sldChg chg="addSp delSp modSp mod">
        <pc:chgData name="Isolda Sáez Martínez" userId="e0632d65-ed4d-440e-bf08-9d47952bff78" providerId="ADAL" clId="{9406D8C1-C50D-0340-9AA3-E587F1FA7F63}" dt="2023-06-07T08:42:33.823" v="17"/>
        <pc:sldMkLst>
          <pc:docMk/>
          <pc:sldMk cId="933656339" sldId="2142533507"/>
        </pc:sldMkLst>
        <pc:picChg chg="add mod">
          <ac:chgData name="Isolda Sáez Martínez" userId="e0632d65-ed4d-440e-bf08-9d47952bff78" providerId="ADAL" clId="{9406D8C1-C50D-0340-9AA3-E587F1FA7F63}" dt="2023-06-07T08:42:33.823" v="17"/>
          <ac:picMkLst>
            <pc:docMk/>
            <pc:sldMk cId="933656339" sldId="2142533507"/>
            <ac:picMk id="2" creationId="{5678CF8B-AF87-7AA1-990D-0B0AE71C3F16}"/>
          </ac:picMkLst>
        </pc:picChg>
        <pc:picChg chg="add mod">
          <ac:chgData name="Isolda Sáez Martínez" userId="e0632d65-ed4d-440e-bf08-9d47952bff78" providerId="ADAL" clId="{9406D8C1-C50D-0340-9AA3-E587F1FA7F63}" dt="2023-06-07T08:42:33.823" v="17"/>
          <ac:picMkLst>
            <pc:docMk/>
            <pc:sldMk cId="933656339" sldId="2142533507"/>
            <ac:picMk id="3" creationId="{E8F4BA09-C22B-E66B-85F3-8F447F64AD98}"/>
          </ac:picMkLst>
        </pc:picChg>
        <pc:picChg chg="del">
          <ac:chgData name="Isolda Sáez Martínez" userId="e0632d65-ed4d-440e-bf08-9d47952bff78" providerId="ADAL" clId="{9406D8C1-C50D-0340-9AA3-E587F1FA7F63}" dt="2023-06-07T08:42:33.669" v="16" actId="478"/>
          <ac:picMkLst>
            <pc:docMk/>
            <pc:sldMk cId="933656339" sldId="2142533507"/>
            <ac:picMk id="30" creationId="{B2EE56AC-A544-B7ED-B093-E9F523977D2A}"/>
          </ac:picMkLst>
        </pc:picChg>
      </pc:sldChg>
      <pc:sldChg chg="addSp delSp modSp mod">
        <pc:chgData name="Isolda Sáez Martínez" userId="e0632d65-ed4d-440e-bf08-9d47952bff78" providerId="ADAL" clId="{9406D8C1-C50D-0340-9AA3-E587F1FA7F63}" dt="2023-06-07T08:42:35.884" v="19"/>
        <pc:sldMkLst>
          <pc:docMk/>
          <pc:sldMk cId="3297427172" sldId="2142533508"/>
        </pc:sldMkLst>
        <pc:picChg chg="add mod">
          <ac:chgData name="Isolda Sáez Martínez" userId="e0632d65-ed4d-440e-bf08-9d47952bff78" providerId="ADAL" clId="{9406D8C1-C50D-0340-9AA3-E587F1FA7F63}" dt="2023-06-07T08:42:35.884" v="19"/>
          <ac:picMkLst>
            <pc:docMk/>
            <pc:sldMk cId="3297427172" sldId="2142533508"/>
            <ac:picMk id="2" creationId="{D49A8F39-70E7-DD7B-37B1-8F00CC2A6FB5}"/>
          </ac:picMkLst>
        </pc:picChg>
        <pc:picChg chg="add mod">
          <ac:chgData name="Isolda Sáez Martínez" userId="e0632d65-ed4d-440e-bf08-9d47952bff78" providerId="ADAL" clId="{9406D8C1-C50D-0340-9AA3-E587F1FA7F63}" dt="2023-06-07T08:42:35.884" v="19"/>
          <ac:picMkLst>
            <pc:docMk/>
            <pc:sldMk cId="3297427172" sldId="2142533508"/>
            <ac:picMk id="3" creationId="{6D0BAAA1-5CA7-33FC-C5B1-6AB389CA6E1F}"/>
          </ac:picMkLst>
        </pc:picChg>
        <pc:picChg chg="del">
          <ac:chgData name="Isolda Sáez Martínez" userId="e0632d65-ed4d-440e-bf08-9d47952bff78" providerId="ADAL" clId="{9406D8C1-C50D-0340-9AA3-E587F1FA7F63}" dt="2023-06-07T08:42:35.691" v="18" actId="478"/>
          <ac:picMkLst>
            <pc:docMk/>
            <pc:sldMk cId="3297427172" sldId="2142533508"/>
            <ac:picMk id="30" creationId="{B2EE56AC-A544-B7ED-B093-E9F523977D2A}"/>
          </ac:picMkLst>
        </pc:picChg>
      </pc:sldChg>
    </pc:docChg>
  </pc:docChgLst>
  <pc:docChgLst>
    <pc:chgData name="Arnaud Palgen" userId="S::arnaud.palgen_cetic.be#ext#@barrabesnext.onmicrosoft.com::56ba305f-cec4-468d-bb39-f70cf1011a99" providerId="AD" clId="Web-{97C7152E-3724-4822-A940-F577C1ACA2DA}"/>
    <pc:docChg chg="modSld">
      <pc:chgData name="Arnaud Palgen" userId="S::arnaud.palgen_cetic.be#ext#@barrabesnext.onmicrosoft.com::56ba305f-cec4-468d-bb39-f70cf1011a99" providerId="AD" clId="Web-{97C7152E-3724-4822-A940-F577C1ACA2DA}" dt="2023-06-18T13:53:05.990" v="75" actId="1076"/>
      <pc:docMkLst>
        <pc:docMk/>
      </pc:docMkLst>
      <pc:sldChg chg="modSp">
        <pc:chgData name="Arnaud Palgen" userId="S::arnaud.palgen_cetic.be#ext#@barrabesnext.onmicrosoft.com::56ba305f-cec4-468d-bb39-f70cf1011a99" providerId="AD" clId="Web-{97C7152E-3724-4822-A940-F577C1ACA2DA}" dt="2023-06-18T13:53:05.990" v="75" actId="1076"/>
        <pc:sldMkLst>
          <pc:docMk/>
          <pc:sldMk cId="2364796332" sldId="2142533504"/>
        </pc:sldMkLst>
        <pc:picChg chg="mod">
          <ac:chgData name="Arnaud Palgen" userId="S::arnaud.palgen_cetic.be#ext#@barrabesnext.onmicrosoft.com::56ba305f-cec4-468d-bb39-f70cf1011a99" providerId="AD" clId="Web-{97C7152E-3724-4822-A940-F577C1ACA2DA}" dt="2023-06-18T13:53:05.990" v="75" actId="1076"/>
          <ac:picMkLst>
            <pc:docMk/>
            <pc:sldMk cId="2364796332" sldId="2142533504"/>
            <ac:picMk id="8" creationId="{FF0519A3-9C93-A2C9-0C6A-90A48F96A2D1}"/>
          </ac:picMkLst>
        </pc:picChg>
        <pc:picChg chg="mod">
          <ac:chgData name="Arnaud Palgen" userId="S::arnaud.palgen_cetic.be#ext#@barrabesnext.onmicrosoft.com::56ba305f-cec4-468d-bb39-f70cf1011a99" providerId="AD" clId="Web-{97C7152E-3724-4822-A940-F577C1ACA2DA}" dt="2023-06-18T13:53:04.099" v="74" actId="14100"/>
          <ac:picMkLst>
            <pc:docMk/>
            <pc:sldMk cId="2364796332" sldId="2142533504"/>
            <ac:picMk id="13" creationId="{03A1A6E7-1913-32E2-A029-BFD48F8ED588}"/>
          </ac:picMkLst>
        </pc:picChg>
      </pc:sldChg>
      <pc:sldChg chg="addSp delSp modSp">
        <pc:chgData name="Arnaud Palgen" userId="S::arnaud.palgen_cetic.be#ext#@barrabesnext.onmicrosoft.com::56ba305f-cec4-468d-bb39-f70cf1011a99" providerId="AD" clId="Web-{97C7152E-3724-4822-A940-F577C1ACA2DA}" dt="2023-06-18T13:51:11.157" v="72" actId="1076"/>
        <pc:sldMkLst>
          <pc:docMk/>
          <pc:sldMk cId="526733814" sldId="2142533513"/>
        </pc:sldMkLst>
        <pc:spChg chg="add mod">
          <ac:chgData name="Arnaud Palgen" userId="S::arnaud.palgen_cetic.be#ext#@barrabesnext.onmicrosoft.com::56ba305f-cec4-468d-bb39-f70cf1011a99" providerId="AD" clId="Web-{97C7152E-3724-4822-A940-F577C1ACA2DA}" dt="2023-06-18T13:51:11.157" v="72" actId="1076"/>
          <ac:spMkLst>
            <pc:docMk/>
            <pc:sldMk cId="526733814" sldId="2142533513"/>
            <ac:spMk id="3" creationId="{CD5C8FD0-52CE-736B-8202-E17783483148}"/>
          </ac:spMkLst>
        </pc:spChg>
        <pc:spChg chg="del">
          <ac:chgData name="Arnaud Palgen" userId="S::arnaud.palgen_cetic.be#ext#@barrabesnext.onmicrosoft.com::56ba305f-cec4-468d-bb39-f70cf1011a99" providerId="AD" clId="Web-{97C7152E-3724-4822-A940-F577C1ACA2DA}" dt="2023-06-18T13:41:40.652" v="17"/>
          <ac:spMkLst>
            <pc:docMk/>
            <pc:sldMk cId="526733814" sldId="2142533513"/>
            <ac:spMk id="8" creationId="{8E257F28-6129-8975-50DA-0B8FC4F0E06B}"/>
          </ac:spMkLst>
        </pc:spChg>
        <pc:spChg chg="del">
          <ac:chgData name="Arnaud Palgen" userId="S::arnaud.palgen_cetic.be#ext#@barrabesnext.onmicrosoft.com::56ba305f-cec4-468d-bb39-f70cf1011a99" providerId="AD" clId="Web-{97C7152E-3724-4822-A940-F577C1ACA2DA}" dt="2023-06-18T13:32:41.272" v="1"/>
          <ac:spMkLst>
            <pc:docMk/>
            <pc:sldMk cId="526733814" sldId="2142533513"/>
            <ac:spMk id="9" creationId="{F6EF1885-3E20-63CB-E3DE-B35F66363196}"/>
          </ac:spMkLst>
        </pc:spChg>
        <pc:spChg chg="del">
          <ac:chgData name="Arnaud Palgen" userId="S::arnaud.palgen_cetic.be#ext#@barrabesnext.onmicrosoft.com::56ba305f-cec4-468d-bb39-f70cf1011a99" providerId="AD" clId="Web-{97C7152E-3724-4822-A940-F577C1ACA2DA}" dt="2023-06-18T13:32:51.773" v="6"/>
          <ac:spMkLst>
            <pc:docMk/>
            <pc:sldMk cId="526733814" sldId="2142533513"/>
            <ac:spMk id="18" creationId="{8EF531AB-0CC3-7D73-6F92-DC926DB1C22C}"/>
          </ac:spMkLst>
        </pc:spChg>
        <pc:spChg chg="del mod">
          <ac:chgData name="Arnaud Palgen" userId="S::arnaud.palgen_cetic.be#ext#@barrabesnext.onmicrosoft.com::56ba305f-cec4-468d-bb39-f70cf1011a99" providerId="AD" clId="Web-{97C7152E-3724-4822-A940-F577C1ACA2DA}" dt="2023-06-18T13:32:47.882" v="5"/>
          <ac:spMkLst>
            <pc:docMk/>
            <pc:sldMk cId="526733814" sldId="2142533513"/>
            <ac:spMk id="19" creationId="{708BABB0-6085-B895-0CEE-74814A2EA63F}"/>
          </ac:spMkLst>
        </pc:spChg>
        <pc:spChg chg="del">
          <ac:chgData name="Arnaud Palgen" userId="S::arnaud.palgen_cetic.be#ext#@barrabesnext.onmicrosoft.com::56ba305f-cec4-468d-bb39-f70cf1011a99" providerId="AD" clId="Web-{97C7152E-3724-4822-A940-F577C1ACA2DA}" dt="2023-06-18T13:32:37.975" v="0"/>
          <ac:spMkLst>
            <pc:docMk/>
            <pc:sldMk cId="526733814" sldId="2142533513"/>
            <ac:spMk id="24" creationId="{6A637FD5-D62F-6F1E-5E34-9C02299C2023}"/>
          </ac:spMkLst>
        </pc:spChg>
        <pc:picChg chg="del">
          <ac:chgData name="Arnaud Palgen" userId="S::arnaud.palgen_cetic.be#ext#@barrabesnext.onmicrosoft.com::56ba305f-cec4-468d-bb39-f70cf1011a99" providerId="AD" clId="Web-{97C7152E-3724-4822-A940-F577C1ACA2DA}" dt="2023-06-18T13:41:34.136" v="14"/>
          <ac:picMkLst>
            <pc:docMk/>
            <pc:sldMk cId="526733814" sldId="2142533513"/>
            <ac:picMk id="3" creationId="{B44CB297-5077-7D6D-76E8-3224E2E7B0CE}"/>
          </ac:picMkLst>
        </pc:picChg>
        <pc:picChg chg="del">
          <ac:chgData name="Arnaud Palgen" userId="S::arnaud.palgen_cetic.be#ext#@barrabesnext.onmicrosoft.com::56ba305f-cec4-468d-bb39-f70cf1011a99" providerId="AD" clId="Web-{97C7152E-3724-4822-A940-F577C1ACA2DA}" dt="2023-06-18T13:41:35.870" v="15"/>
          <ac:picMkLst>
            <pc:docMk/>
            <pc:sldMk cId="526733814" sldId="2142533513"/>
            <ac:picMk id="4" creationId="{61BD50AB-6021-FBE8-D8E8-0878386E5177}"/>
          </ac:picMkLst>
        </pc:picChg>
        <pc:picChg chg="del">
          <ac:chgData name="Arnaud Palgen" userId="S::arnaud.palgen_cetic.be#ext#@barrabesnext.onmicrosoft.com::56ba305f-cec4-468d-bb39-f70cf1011a99" providerId="AD" clId="Web-{97C7152E-3724-4822-A940-F577C1ACA2DA}" dt="2023-06-18T13:41:38.011" v="16"/>
          <ac:picMkLst>
            <pc:docMk/>
            <pc:sldMk cId="526733814" sldId="2142533513"/>
            <ac:picMk id="5" creationId="{C14DC0F5-59A7-B72B-042F-7F0A8A24F99D}"/>
          </ac:picMkLst>
        </pc:picChg>
        <pc:picChg chg="del">
          <ac:chgData name="Arnaud Palgen" userId="S::arnaud.palgen_cetic.be#ext#@barrabesnext.onmicrosoft.com::56ba305f-cec4-468d-bb39-f70cf1011a99" providerId="AD" clId="Web-{97C7152E-3724-4822-A940-F577C1ACA2DA}" dt="2023-06-18T13:41:31.683" v="13"/>
          <ac:picMkLst>
            <pc:docMk/>
            <pc:sldMk cId="526733814" sldId="2142533513"/>
            <ac:picMk id="6" creationId="{D521C7A8-1553-FD9A-3420-058B418575FF}"/>
          </ac:picMkLst>
        </pc:picChg>
        <pc:picChg chg="add del mod">
          <ac:chgData name="Arnaud Palgen" userId="S::arnaud.palgen_cetic.be#ext#@barrabesnext.onmicrosoft.com::56ba305f-cec4-468d-bb39-f70cf1011a99" providerId="AD" clId="Web-{97C7152E-3724-4822-A940-F577C1ACA2DA}" dt="2023-06-18T13:39:07.708" v="9"/>
          <ac:picMkLst>
            <pc:docMk/>
            <pc:sldMk cId="526733814" sldId="2142533513"/>
            <ac:picMk id="7" creationId="{AE3EA762-E1F8-9F17-6260-2D73FE3B317C}"/>
          </ac:picMkLst>
        </pc:picChg>
        <pc:picChg chg="add del mod">
          <ac:chgData name="Arnaud Palgen" userId="S::arnaud.palgen_cetic.be#ext#@barrabesnext.onmicrosoft.com::56ba305f-cec4-468d-bb39-f70cf1011a99" providerId="AD" clId="Web-{97C7152E-3724-4822-A940-F577C1ACA2DA}" dt="2023-06-18T13:41:24.495" v="12"/>
          <ac:picMkLst>
            <pc:docMk/>
            <pc:sldMk cId="526733814" sldId="2142533513"/>
            <ac:picMk id="9" creationId="{1EC3EA50-30B5-D400-E742-3E84D2929180}"/>
          </ac:picMkLst>
        </pc:picChg>
        <pc:picChg chg="add del mod">
          <ac:chgData name="Arnaud Palgen" userId="S::arnaud.palgen_cetic.be#ext#@barrabesnext.onmicrosoft.com::56ba305f-cec4-468d-bb39-f70cf1011a99" providerId="AD" clId="Web-{97C7152E-3724-4822-A940-F577C1ACA2DA}" dt="2023-06-18T13:42:17.481" v="20"/>
          <ac:picMkLst>
            <pc:docMk/>
            <pc:sldMk cId="526733814" sldId="2142533513"/>
            <ac:picMk id="16" creationId="{BF442FAE-7043-19DF-5175-72D6315EF6F0}"/>
          </ac:picMkLst>
        </pc:picChg>
      </pc:sldChg>
    </pc:docChg>
  </pc:docChgLst>
  <pc:docChgLst>
    <pc:chgData name="Arnaud Palgen" userId="S::arnaud.palgen_cetic.be#ext#@barrabesnext.onmicrosoft.com::56ba305f-cec4-468d-bb39-f70cf1011a99" providerId="AD" clId="Web-{7A03BF86-4646-4D76-8022-1949D49B4C91}"/>
    <pc:docChg chg="modSld">
      <pc:chgData name="Arnaud Palgen" userId="S::arnaud.palgen_cetic.be#ext#@barrabesnext.onmicrosoft.com::56ba305f-cec4-468d-bb39-f70cf1011a99" providerId="AD" clId="Web-{7A03BF86-4646-4D76-8022-1949D49B4C91}" dt="2023-06-18T14:13:46.333" v="2"/>
      <pc:docMkLst>
        <pc:docMk/>
      </pc:docMkLst>
      <pc:sldChg chg="addAnim">
        <pc:chgData name="Arnaud Palgen" userId="S::arnaud.palgen_cetic.be#ext#@barrabesnext.onmicrosoft.com::56ba305f-cec4-468d-bb39-f70cf1011a99" providerId="AD" clId="Web-{7A03BF86-4646-4D76-8022-1949D49B4C91}" dt="2023-06-18T14:13:46.333" v="2"/>
        <pc:sldMkLst>
          <pc:docMk/>
          <pc:sldMk cId="2364796332" sldId="2142533504"/>
        </pc:sldMkLst>
      </pc:sldChg>
    </pc:docChg>
  </pc:docChgLst>
  <pc:docChgLst>
    <pc:chgData name="Arnaud Palgen" userId="S::arnaud.palgen_cetic.be#ext#@barrabesnext.onmicrosoft.com::56ba305f-cec4-468d-bb39-f70cf1011a99" providerId="AD" clId="Web-{DC288EA2-D20B-4E40-801E-34E4B59089DF}"/>
    <pc:docChg chg="modSld">
      <pc:chgData name="Arnaud Palgen" userId="S::arnaud.palgen_cetic.be#ext#@barrabesnext.onmicrosoft.com::56ba305f-cec4-468d-bb39-f70cf1011a99" providerId="AD" clId="Web-{DC288EA2-D20B-4E40-801E-34E4B59089DF}" dt="2023-06-18T13:06:57.368" v="21" actId="1076"/>
      <pc:docMkLst>
        <pc:docMk/>
      </pc:docMkLst>
      <pc:sldChg chg="mod modShow">
        <pc:chgData name="Arnaud Palgen" userId="S::arnaud.palgen_cetic.be#ext#@barrabesnext.onmicrosoft.com::56ba305f-cec4-468d-bb39-f70cf1011a99" providerId="AD" clId="Web-{DC288EA2-D20B-4E40-801E-34E4B59089DF}" dt="2023-06-18T13:05:01.973" v="0"/>
        <pc:sldMkLst>
          <pc:docMk/>
          <pc:sldMk cId="472477237" sldId="311"/>
        </pc:sldMkLst>
      </pc:sldChg>
      <pc:sldChg chg="addSp delSp modSp">
        <pc:chgData name="Arnaud Palgen" userId="S::arnaud.palgen_cetic.be#ext#@barrabesnext.onmicrosoft.com::56ba305f-cec4-468d-bb39-f70cf1011a99" providerId="AD" clId="Web-{DC288EA2-D20B-4E40-801E-34E4B59089DF}" dt="2023-06-18T13:06:57.368" v="21" actId="1076"/>
        <pc:sldMkLst>
          <pc:docMk/>
          <pc:sldMk cId="2364796332" sldId="2142533504"/>
        </pc:sldMkLst>
        <pc:spChg chg="del">
          <ac:chgData name="Arnaud Palgen" userId="S::arnaud.palgen_cetic.be#ext#@barrabesnext.onmicrosoft.com::56ba305f-cec4-468d-bb39-f70cf1011a99" providerId="AD" clId="Web-{DC288EA2-D20B-4E40-801E-34E4B59089DF}" dt="2023-06-18T13:06:06.475" v="8"/>
          <ac:spMkLst>
            <pc:docMk/>
            <pc:sldMk cId="2364796332" sldId="2142533504"/>
            <ac:spMk id="2" creationId="{E073BCA5-A052-653C-DBB1-6C49888C6D9E}"/>
          </ac:spMkLst>
        </pc:spChg>
        <pc:spChg chg="del mod">
          <ac:chgData name="Arnaud Palgen" userId="S::arnaud.palgen_cetic.be#ext#@barrabesnext.onmicrosoft.com::56ba305f-cec4-468d-bb39-f70cf1011a99" providerId="AD" clId="Web-{DC288EA2-D20B-4E40-801E-34E4B59089DF}" dt="2023-06-18T13:06:01.444" v="7"/>
          <ac:spMkLst>
            <pc:docMk/>
            <pc:sldMk cId="2364796332" sldId="2142533504"/>
            <ac:spMk id="5" creationId="{4DED0050-19F6-61D2-95BA-96C812E2B331}"/>
          </ac:spMkLst>
        </pc:spChg>
        <pc:picChg chg="add mod">
          <ac:chgData name="Arnaud Palgen" userId="S::arnaud.palgen_cetic.be#ext#@barrabesnext.onmicrosoft.com::56ba305f-cec4-468d-bb39-f70cf1011a99" providerId="AD" clId="Web-{DC288EA2-D20B-4E40-801E-34E4B59089DF}" dt="2023-06-18T13:06:53.649" v="20" actId="1076"/>
          <ac:picMkLst>
            <pc:docMk/>
            <pc:sldMk cId="2364796332" sldId="2142533504"/>
            <ac:picMk id="8" creationId="{FF0519A3-9C93-A2C9-0C6A-90A48F96A2D1}"/>
          </ac:picMkLst>
        </pc:picChg>
        <pc:picChg chg="add mod">
          <ac:chgData name="Arnaud Palgen" userId="S::arnaud.palgen_cetic.be#ext#@barrabesnext.onmicrosoft.com::56ba305f-cec4-468d-bb39-f70cf1011a99" providerId="AD" clId="Web-{DC288EA2-D20B-4E40-801E-34E4B59089DF}" dt="2023-06-18T13:06:57.368" v="21" actId="1076"/>
          <ac:picMkLst>
            <pc:docMk/>
            <pc:sldMk cId="2364796332" sldId="2142533504"/>
            <ac:picMk id="9" creationId="{ED14C864-06D2-CE12-47CC-6B94E4A3167F}"/>
          </ac:picMkLst>
        </pc:picChg>
        <pc:picChg chg="del">
          <ac:chgData name="Arnaud Palgen" userId="S::arnaud.palgen_cetic.be#ext#@barrabesnext.onmicrosoft.com::56ba305f-cec4-468d-bb39-f70cf1011a99" providerId="AD" clId="Web-{DC288EA2-D20B-4E40-801E-34E4B59089DF}" dt="2023-06-18T13:06:20.507" v="12"/>
          <ac:picMkLst>
            <pc:docMk/>
            <pc:sldMk cId="2364796332" sldId="2142533504"/>
            <ac:picMk id="12" creationId="{2419FC4D-0FFE-F1EC-7FD8-A3BA5854001A}"/>
          </ac:picMkLst>
        </pc:picChg>
      </pc:sldChg>
    </pc:docChg>
  </pc:docChgLst>
  <pc:docChgLst>
    <pc:chgData name="laura.kloeker" userId="S::laura.kloeker_gmx.de#ext#@barrabesnext.onmicrosoft.com::b9940fb2-7e06-4486-85de-c73c14e28d76" providerId="AD" clId="Web-{0433BCF8-8F7E-4BDE-BB4F-301559BDD719}"/>
    <pc:docChg chg="addSld delSld modSld sldOrd">
      <pc:chgData name="laura.kloeker" userId="S::laura.kloeker_gmx.de#ext#@barrabesnext.onmicrosoft.com::b9940fb2-7e06-4486-85de-c73c14e28d76" providerId="AD" clId="Web-{0433BCF8-8F7E-4BDE-BB4F-301559BDD719}" dt="2023-06-18T14:26:55.203" v="1325" actId="1076"/>
      <pc:docMkLst>
        <pc:docMk/>
      </pc:docMkLst>
      <pc:sldChg chg="addSp delSp modSp">
        <pc:chgData name="laura.kloeker" userId="S::laura.kloeker_gmx.de#ext#@barrabesnext.onmicrosoft.com::b9940fb2-7e06-4486-85de-c73c14e28d76" providerId="AD" clId="Web-{0433BCF8-8F7E-4BDE-BB4F-301559BDD719}" dt="2023-06-18T13:23:54.926" v="823" actId="14100"/>
        <pc:sldMkLst>
          <pc:docMk/>
          <pc:sldMk cId="1804852249" sldId="257"/>
        </pc:sldMkLst>
        <pc:spChg chg="mod">
          <ac:chgData name="laura.kloeker" userId="S::laura.kloeker_gmx.de#ext#@barrabesnext.onmicrosoft.com::b9940fb2-7e06-4486-85de-c73c14e28d76" providerId="AD" clId="Web-{0433BCF8-8F7E-4BDE-BB4F-301559BDD719}" dt="2023-06-18T11:38:40.256" v="110" actId="1076"/>
          <ac:spMkLst>
            <pc:docMk/>
            <pc:sldMk cId="1804852249" sldId="257"/>
            <ac:spMk id="3" creationId="{2F50461C-02F4-DF27-DFA8-354E9295A730}"/>
          </ac:spMkLst>
        </pc:spChg>
        <pc:spChg chg="mod">
          <ac:chgData name="laura.kloeker" userId="S::laura.kloeker_gmx.de#ext#@barrabesnext.onmicrosoft.com::b9940fb2-7e06-4486-85de-c73c14e28d76" providerId="AD" clId="Web-{0433BCF8-8F7E-4BDE-BB4F-301559BDD719}" dt="2023-06-18T11:38:09.599" v="106" actId="1076"/>
          <ac:spMkLst>
            <pc:docMk/>
            <pc:sldMk cId="1804852249" sldId="257"/>
            <ac:spMk id="7" creationId="{6A26B52B-D82F-8852-47E1-896E87FEF0E6}"/>
          </ac:spMkLst>
        </pc:spChg>
        <pc:spChg chg="mod">
          <ac:chgData name="laura.kloeker" userId="S::laura.kloeker_gmx.de#ext#@barrabesnext.onmicrosoft.com::b9940fb2-7e06-4486-85de-c73c14e28d76" providerId="AD" clId="Web-{0433BCF8-8F7E-4BDE-BB4F-301559BDD719}" dt="2023-06-18T11:38:00.786" v="104" actId="14100"/>
          <ac:spMkLst>
            <pc:docMk/>
            <pc:sldMk cId="1804852249" sldId="257"/>
            <ac:spMk id="9" creationId="{C1286880-D09A-9C54-217E-62BDFFE94642}"/>
          </ac:spMkLst>
        </pc:spChg>
        <pc:spChg chg="mod">
          <ac:chgData name="laura.kloeker" userId="S::laura.kloeker_gmx.de#ext#@barrabesnext.onmicrosoft.com::b9940fb2-7e06-4486-85de-c73c14e28d76" providerId="AD" clId="Web-{0433BCF8-8F7E-4BDE-BB4F-301559BDD719}" dt="2023-06-18T11:37:55.192" v="103" actId="14100"/>
          <ac:spMkLst>
            <pc:docMk/>
            <pc:sldMk cId="1804852249" sldId="257"/>
            <ac:spMk id="11" creationId="{58F32C78-8FA6-30B6-01DB-15CF8B33B161}"/>
          </ac:spMkLst>
        </pc:spChg>
        <pc:spChg chg="mod">
          <ac:chgData name="laura.kloeker" userId="S::laura.kloeker_gmx.de#ext#@barrabesnext.onmicrosoft.com::b9940fb2-7e06-4486-85de-c73c14e28d76" providerId="AD" clId="Web-{0433BCF8-8F7E-4BDE-BB4F-301559BDD719}" dt="2023-06-18T11:38:23.834" v="108" actId="1076"/>
          <ac:spMkLst>
            <pc:docMk/>
            <pc:sldMk cId="1804852249" sldId="257"/>
            <ac:spMk id="19" creationId="{B1947E35-7084-D77A-C71C-A0226856FF61}"/>
          </ac:spMkLst>
        </pc:spChg>
        <pc:spChg chg="add del mod">
          <ac:chgData name="laura.kloeker" userId="S::laura.kloeker_gmx.de#ext#@barrabesnext.onmicrosoft.com::b9940fb2-7e06-4486-85de-c73c14e28d76" providerId="AD" clId="Web-{0433BCF8-8F7E-4BDE-BB4F-301559BDD719}" dt="2023-06-18T13:18:10.386" v="659"/>
          <ac:spMkLst>
            <pc:docMk/>
            <pc:sldMk cId="1804852249" sldId="257"/>
            <ac:spMk id="24" creationId="{38E14695-5A15-E487-D7CA-24CB875213F0}"/>
          </ac:spMkLst>
        </pc:spChg>
        <pc:spChg chg="add del mod">
          <ac:chgData name="laura.kloeker" userId="S::laura.kloeker_gmx.de#ext#@barrabesnext.onmicrosoft.com::b9940fb2-7e06-4486-85de-c73c14e28d76" providerId="AD" clId="Web-{0433BCF8-8F7E-4BDE-BB4F-301559BDD719}" dt="2023-06-18T13:21:11.516" v="683"/>
          <ac:spMkLst>
            <pc:docMk/>
            <pc:sldMk cId="1804852249" sldId="257"/>
            <ac:spMk id="25" creationId="{2948ED09-34EA-8DB7-F10F-4F8D8D9BBDEA}"/>
          </ac:spMkLst>
        </pc:spChg>
        <pc:spChg chg="add mod">
          <ac:chgData name="laura.kloeker" userId="S::laura.kloeker_gmx.de#ext#@barrabesnext.onmicrosoft.com::b9940fb2-7e06-4486-85de-c73c14e28d76" providerId="AD" clId="Web-{0433BCF8-8F7E-4BDE-BB4F-301559BDD719}" dt="2023-06-18T13:23:54.926" v="823" actId="14100"/>
          <ac:spMkLst>
            <pc:docMk/>
            <pc:sldMk cId="1804852249" sldId="257"/>
            <ac:spMk id="26" creationId="{02976D10-18C4-B857-F175-352E3DBF8B4D}"/>
          </ac:spMkLst>
        </pc:spChg>
        <pc:spChg chg="del mod">
          <ac:chgData name="laura.kloeker" userId="S::laura.kloeker_gmx.de#ext#@barrabesnext.onmicrosoft.com::b9940fb2-7e06-4486-85de-c73c14e28d76" providerId="AD" clId="Web-{0433BCF8-8F7E-4BDE-BB4F-301559BDD719}" dt="2023-06-18T13:14:53.975" v="622"/>
          <ac:spMkLst>
            <pc:docMk/>
            <pc:sldMk cId="1804852249" sldId="257"/>
            <ac:spMk id="32" creationId="{5915F3CA-4360-19F7-397C-D0A20BE3AB03}"/>
          </ac:spMkLst>
        </pc:spChg>
        <pc:spChg chg="del">
          <ac:chgData name="laura.kloeker" userId="S::laura.kloeker_gmx.de#ext#@barrabesnext.onmicrosoft.com::b9940fb2-7e06-4486-85de-c73c14e28d76" providerId="AD" clId="Web-{0433BCF8-8F7E-4BDE-BB4F-301559BDD719}" dt="2023-06-18T11:58:36.007" v="164"/>
          <ac:spMkLst>
            <pc:docMk/>
            <pc:sldMk cId="1804852249" sldId="257"/>
            <ac:spMk id="33" creationId="{C8C26527-EF47-812B-F67B-AB03B9969943}"/>
          </ac:spMkLst>
        </pc:spChg>
        <pc:picChg chg="mod">
          <ac:chgData name="laura.kloeker" userId="S::laura.kloeker_gmx.de#ext#@barrabesnext.onmicrosoft.com::b9940fb2-7e06-4486-85de-c73c14e28d76" providerId="AD" clId="Web-{0433BCF8-8F7E-4BDE-BB4F-301559BDD719}" dt="2023-06-18T13:14:58.585" v="623" actId="1076"/>
          <ac:picMkLst>
            <pc:docMk/>
            <pc:sldMk cId="1804852249" sldId="257"/>
            <ac:picMk id="10" creationId="{E748742E-BD67-B01B-2C4F-3934D532BE38}"/>
          </ac:picMkLst>
        </pc:picChg>
        <pc:picChg chg="add del mod">
          <ac:chgData name="laura.kloeker" userId="S::laura.kloeker_gmx.de#ext#@barrabesnext.onmicrosoft.com::b9940fb2-7e06-4486-85de-c73c14e28d76" providerId="AD" clId="Web-{0433BCF8-8F7E-4BDE-BB4F-301559BDD719}" dt="2023-06-18T13:14:34.881" v="606"/>
          <ac:picMkLst>
            <pc:docMk/>
            <pc:sldMk cId="1804852249" sldId="257"/>
            <ac:picMk id="21" creationId="{78653694-DF53-1684-C933-35C31038901D}"/>
          </ac:picMkLst>
        </pc:picChg>
        <pc:picChg chg="add del">
          <ac:chgData name="laura.kloeker" userId="S::laura.kloeker_gmx.de#ext#@barrabesnext.onmicrosoft.com::b9940fb2-7e06-4486-85de-c73c14e28d76" providerId="AD" clId="Web-{0433BCF8-8F7E-4BDE-BB4F-301559BDD719}" dt="2023-06-18T13:15:06.757" v="625"/>
          <ac:picMkLst>
            <pc:docMk/>
            <pc:sldMk cId="1804852249" sldId="257"/>
            <ac:picMk id="22" creationId="{C9D708E0-FA6C-5FB6-30C7-1F0AE60FFE03}"/>
          </ac:picMkLst>
        </pc:picChg>
      </pc:sldChg>
      <pc:sldChg chg="addSp delSp modSp modNotes">
        <pc:chgData name="laura.kloeker" userId="S::laura.kloeker_gmx.de#ext#@barrabesnext.onmicrosoft.com::b9940fb2-7e06-4486-85de-c73c14e28d76" providerId="AD" clId="Web-{0433BCF8-8F7E-4BDE-BB4F-301559BDD719}" dt="2023-06-18T12:53:48.787" v="213"/>
        <pc:sldMkLst>
          <pc:docMk/>
          <pc:sldMk cId="3159699110" sldId="312"/>
        </pc:sldMkLst>
        <pc:spChg chg="del">
          <ac:chgData name="laura.kloeker" userId="S::laura.kloeker_gmx.de#ext#@barrabesnext.onmicrosoft.com::b9940fb2-7e06-4486-85de-c73c14e28d76" providerId="AD" clId="Web-{0433BCF8-8F7E-4BDE-BB4F-301559BDD719}" dt="2023-06-18T11:39:31.085" v="116"/>
          <ac:spMkLst>
            <pc:docMk/>
            <pc:sldMk cId="3159699110" sldId="312"/>
            <ac:spMk id="23" creationId="{8272C3BD-2921-6925-2A49-DB2C52191DD4}"/>
          </ac:spMkLst>
        </pc:spChg>
        <pc:spChg chg="del">
          <ac:chgData name="laura.kloeker" userId="S::laura.kloeker_gmx.de#ext#@barrabesnext.onmicrosoft.com::b9940fb2-7e06-4486-85de-c73c14e28d76" providerId="AD" clId="Web-{0433BCF8-8F7E-4BDE-BB4F-301559BDD719}" dt="2023-06-18T11:39:20.757" v="113"/>
          <ac:spMkLst>
            <pc:docMk/>
            <pc:sldMk cId="3159699110" sldId="312"/>
            <ac:spMk id="24" creationId="{6A637FD5-D62F-6F1E-5E34-9C02299C2023}"/>
          </ac:spMkLst>
        </pc:spChg>
        <pc:spChg chg="del">
          <ac:chgData name="laura.kloeker" userId="S::laura.kloeker_gmx.de#ext#@barrabesnext.onmicrosoft.com::b9940fb2-7e06-4486-85de-c73c14e28d76" providerId="AD" clId="Web-{0433BCF8-8F7E-4BDE-BB4F-301559BDD719}" dt="2023-06-18T11:39:27.757" v="115"/>
          <ac:spMkLst>
            <pc:docMk/>
            <pc:sldMk cId="3159699110" sldId="312"/>
            <ac:spMk id="31" creationId="{93ED53D4-0C7B-5879-6394-BE70A1CE95F0}"/>
          </ac:spMkLst>
        </pc:spChg>
        <pc:spChg chg="del mod topLvl">
          <ac:chgData name="laura.kloeker" userId="S::laura.kloeker_gmx.de#ext#@barrabesnext.onmicrosoft.com::b9940fb2-7e06-4486-85de-c73c14e28d76" providerId="AD" clId="Web-{0433BCF8-8F7E-4BDE-BB4F-301559BDD719}" dt="2023-06-18T11:39:23.398" v="114"/>
          <ac:spMkLst>
            <pc:docMk/>
            <pc:sldMk cId="3159699110" sldId="312"/>
            <ac:spMk id="34" creationId="{84FC9569-CCE7-6F8B-B7A2-082B27C8BD26}"/>
          </ac:spMkLst>
        </pc:spChg>
        <pc:spChg chg="mod topLvl">
          <ac:chgData name="laura.kloeker" userId="S::laura.kloeker_gmx.de#ext#@barrabesnext.onmicrosoft.com::b9940fb2-7e06-4486-85de-c73c14e28d76" providerId="AD" clId="Web-{0433BCF8-8F7E-4BDE-BB4F-301559BDD719}" dt="2023-06-18T11:39:23.398" v="114"/>
          <ac:spMkLst>
            <pc:docMk/>
            <pc:sldMk cId="3159699110" sldId="312"/>
            <ac:spMk id="35" creationId="{DE351409-4F6E-BB2E-7A9C-8F6FCEE1F8CD}"/>
          </ac:spMkLst>
        </pc:spChg>
        <pc:grpChg chg="del mod">
          <ac:chgData name="laura.kloeker" userId="S::laura.kloeker_gmx.de#ext#@barrabesnext.onmicrosoft.com::b9940fb2-7e06-4486-85de-c73c14e28d76" providerId="AD" clId="Web-{0433BCF8-8F7E-4BDE-BB4F-301559BDD719}" dt="2023-06-18T11:39:23.398" v="114"/>
          <ac:grpSpMkLst>
            <pc:docMk/>
            <pc:sldMk cId="3159699110" sldId="312"/>
            <ac:grpSpMk id="33" creationId="{F43228E6-71CB-8719-BF8A-5ABF9B477278}"/>
          </ac:grpSpMkLst>
        </pc:grpChg>
        <pc:picChg chg="add mod">
          <ac:chgData name="laura.kloeker" userId="S::laura.kloeker_gmx.de#ext#@barrabesnext.onmicrosoft.com::b9940fb2-7e06-4486-85de-c73c14e28d76" providerId="AD" clId="Web-{0433BCF8-8F7E-4BDE-BB4F-301559BDD719}" dt="2023-06-18T11:57:47.849" v="160" actId="1076"/>
          <ac:picMkLst>
            <pc:docMk/>
            <pc:sldMk cId="3159699110" sldId="312"/>
            <ac:picMk id="5" creationId="{EE7EF9E5-04AC-8629-2CB8-C40DBE0C3B7E}"/>
          </ac:picMkLst>
        </pc:picChg>
        <pc:picChg chg="add mod">
          <ac:chgData name="laura.kloeker" userId="S::laura.kloeker_gmx.de#ext#@barrabesnext.onmicrosoft.com::b9940fb2-7e06-4486-85de-c73c14e28d76" providerId="AD" clId="Web-{0433BCF8-8F7E-4BDE-BB4F-301559BDD719}" dt="2023-06-18T11:53:45.953" v="141" actId="1076"/>
          <ac:picMkLst>
            <pc:docMk/>
            <pc:sldMk cId="3159699110" sldId="312"/>
            <ac:picMk id="6" creationId="{C155FED1-97A7-5C2F-1F88-02CA5F75928E}"/>
          </ac:picMkLst>
        </pc:picChg>
        <pc:picChg chg="add mod">
          <ac:chgData name="laura.kloeker" userId="S::laura.kloeker_gmx.de#ext#@barrabesnext.onmicrosoft.com::b9940fb2-7e06-4486-85de-c73c14e28d76" providerId="AD" clId="Web-{0433BCF8-8F7E-4BDE-BB4F-301559BDD719}" dt="2023-06-18T11:57:53.396" v="163" actId="1076"/>
          <ac:picMkLst>
            <pc:docMk/>
            <pc:sldMk cId="3159699110" sldId="312"/>
            <ac:picMk id="7" creationId="{AA164C47-9E03-2CDF-A566-B2A5A83DE3D3}"/>
          </ac:picMkLst>
        </pc:picChg>
        <pc:picChg chg="add mod">
          <ac:chgData name="laura.kloeker" userId="S::laura.kloeker_gmx.de#ext#@barrabesnext.onmicrosoft.com::b9940fb2-7e06-4486-85de-c73c14e28d76" providerId="AD" clId="Web-{0433BCF8-8F7E-4BDE-BB4F-301559BDD719}" dt="2023-06-18T11:57:43.177" v="158" actId="1076"/>
          <ac:picMkLst>
            <pc:docMk/>
            <pc:sldMk cId="3159699110" sldId="312"/>
            <ac:picMk id="8" creationId="{47F4AFFD-C0DE-3CCF-5ABE-8311D533410B}"/>
          </ac:picMkLst>
        </pc:picChg>
        <pc:picChg chg="add mod">
          <ac:chgData name="laura.kloeker" userId="S::laura.kloeker_gmx.de#ext#@barrabesnext.onmicrosoft.com::b9940fb2-7e06-4486-85de-c73c14e28d76" providerId="AD" clId="Web-{0433BCF8-8F7E-4BDE-BB4F-301559BDD719}" dt="2023-06-18T11:57:46.084" v="159" actId="1076"/>
          <ac:picMkLst>
            <pc:docMk/>
            <pc:sldMk cId="3159699110" sldId="312"/>
            <ac:picMk id="9" creationId="{DE28D4FB-BF8F-4A6C-C394-9EE77A628576}"/>
          </ac:picMkLst>
        </pc:picChg>
        <pc:picChg chg="add mod">
          <ac:chgData name="laura.kloeker" userId="S::laura.kloeker_gmx.de#ext#@barrabesnext.onmicrosoft.com::b9940fb2-7e06-4486-85de-c73c14e28d76" providerId="AD" clId="Web-{0433BCF8-8F7E-4BDE-BB4F-301559BDD719}" dt="2023-06-18T11:57:49.553" v="161" actId="1076"/>
          <ac:picMkLst>
            <pc:docMk/>
            <pc:sldMk cId="3159699110" sldId="312"/>
            <ac:picMk id="10" creationId="{2424B61C-7A1F-C1BD-D22E-EB2B11E8E747}"/>
          </ac:picMkLst>
        </pc:picChg>
        <pc:picChg chg="add mod">
          <ac:chgData name="laura.kloeker" userId="S::laura.kloeker_gmx.de#ext#@barrabesnext.onmicrosoft.com::b9940fb2-7e06-4486-85de-c73c14e28d76" providerId="AD" clId="Web-{0433BCF8-8F7E-4BDE-BB4F-301559BDD719}" dt="2023-06-18T11:52:10.591" v="135" actId="1076"/>
          <ac:picMkLst>
            <pc:docMk/>
            <pc:sldMk cId="3159699110" sldId="312"/>
            <ac:picMk id="11" creationId="{BA47A639-8C24-A9B5-B1AD-329CB296FBA4}"/>
          </ac:picMkLst>
        </pc:picChg>
        <pc:picChg chg="add del mod">
          <ac:chgData name="laura.kloeker" userId="S::laura.kloeker_gmx.de#ext#@barrabesnext.onmicrosoft.com::b9940fb2-7e06-4486-85de-c73c14e28d76" providerId="AD" clId="Web-{0433BCF8-8F7E-4BDE-BB4F-301559BDD719}" dt="2023-06-18T11:54:10.641" v="149"/>
          <ac:picMkLst>
            <pc:docMk/>
            <pc:sldMk cId="3159699110" sldId="312"/>
            <ac:picMk id="12" creationId="{B4E4653E-3495-A0DA-C710-091E4F3D2959}"/>
          </ac:picMkLst>
        </pc:picChg>
        <pc:picChg chg="mod">
          <ac:chgData name="laura.kloeker" userId="S::laura.kloeker_gmx.de#ext#@barrabesnext.onmicrosoft.com::b9940fb2-7e06-4486-85de-c73c14e28d76" providerId="AD" clId="Web-{0433BCF8-8F7E-4BDE-BB4F-301559BDD719}" dt="2023-06-18T11:57:40.052" v="157" actId="1076"/>
          <ac:picMkLst>
            <pc:docMk/>
            <pc:sldMk cId="3159699110" sldId="312"/>
            <ac:picMk id="13" creationId="{D8F07AE9-6150-BF42-8B4E-50629E73A4B1}"/>
          </ac:picMkLst>
        </pc:picChg>
        <pc:picChg chg="add mod">
          <ac:chgData name="laura.kloeker" userId="S::laura.kloeker_gmx.de#ext#@barrabesnext.onmicrosoft.com::b9940fb2-7e06-4486-85de-c73c14e28d76" providerId="AD" clId="Web-{0433BCF8-8F7E-4BDE-BB4F-301559BDD719}" dt="2023-06-18T11:57:51.021" v="162" actId="1076"/>
          <ac:picMkLst>
            <pc:docMk/>
            <pc:sldMk cId="3159699110" sldId="312"/>
            <ac:picMk id="14" creationId="{9BF61CB5-87B1-D2F1-29B8-98F3B7162190}"/>
          </ac:picMkLst>
        </pc:picChg>
        <pc:picChg chg="del">
          <ac:chgData name="laura.kloeker" userId="S::laura.kloeker_gmx.de#ext#@barrabesnext.onmicrosoft.com::b9940fb2-7e06-4486-85de-c73c14e28d76" providerId="AD" clId="Web-{0433BCF8-8F7E-4BDE-BB4F-301559BDD719}" dt="2023-06-18T11:39:18.116" v="112"/>
          <ac:picMkLst>
            <pc:docMk/>
            <pc:sldMk cId="3159699110" sldId="312"/>
            <ac:picMk id="3074" creationId="{04B763F4-D8AC-3041-3D13-8AECCEB1CA3F}"/>
          </ac:picMkLst>
        </pc:picChg>
      </pc:sldChg>
      <pc:sldChg chg="addSp delSp modSp ord">
        <pc:chgData name="laura.kloeker" userId="S::laura.kloeker_gmx.de#ext#@barrabesnext.onmicrosoft.com::b9940fb2-7e06-4486-85de-c73c14e28d76" providerId="AD" clId="Web-{0433BCF8-8F7E-4BDE-BB4F-301559BDD719}" dt="2023-06-18T13:51:41.205" v="1034" actId="1076"/>
        <pc:sldMkLst>
          <pc:docMk/>
          <pc:sldMk cId="892170741" sldId="2142533502"/>
        </pc:sldMkLst>
        <pc:spChg chg="del">
          <ac:chgData name="laura.kloeker" userId="S::laura.kloeker_gmx.de#ext#@barrabesnext.onmicrosoft.com::b9940fb2-7e06-4486-85de-c73c14e28d76" providerId="AD" clId="Web-{0433BCF8-8F7E-4BDE-BB4F-301559BDD719}" dt="2023-06-18T13:39:58.263" v="902"/>
          <ac:spMkLst>
            <pc:docMk/>
            <pc:sldMk cId="892170741" sldId="2142533502"/>
            <ac:spMk id="8" creationId="{8E257F28-6129-8975-50DA-0B8FC4F0E06B}"/>
          </ac:spMkLst>
        </pc:spChg>
        <pc:spChg chg="del">
          <ac:chgData name="laura.kloeker" userId="S::laura.kloeker_gmx.de#ext#@barrabesnext.onmicrosoft.com::b9940fb2-7e06-4486-85de-c73c14e28d76" providerId="AD" clId="Web-{0433BCF8-8F7E-4BDE-BB4F-301559BDD719}" dt="2023-06-18T13:39:49.919" v="901"/>
          <ac:spMkLst>
            <pc:docMk/>
            <pc:sldMk cId="892170741" sldId="2142533502"/>
            <ac:spMk id="9" creationId="{F6EF1885-3E20-63CB-E3DE-B35F66363196}"/>
          </ac:spMkLst>
        </pc:spChg>
        <pc:spChg chg="mod">
          <ac:chgData name="laura.kloeker" userId="S::laura.kloeker_gmx.de#ext#@barrabesnext.onmicrosoft.com::b9940fb2-7e06-4486-85de-c73c14e28d76" providerId="AD" clId="Web-{0433BCF8-8F7E-4BDE-BB4F-301559BDD719}" dt="2023-06-18T13:49:54.171" v="1022" actId="14100"/>
          <ac:spMkLst>
            <pc:docMk/>
            <pc:sldMk cId="892170741" sldId="2142533502"/>
            <ac:spMk id="18" creationId="{8EF531AB-0CC3-7D73-6F92-DC926DB1C22C}"/>
          </ac:spMkLst>
        </pc:spChg>
        <pc:spChg chg="mod">
          <ac:chgData name="laura.kloeker" userId="S::laura.kloeker_gmx.de#ext#@barrabesnext.onmicrosoft.com::b9940fb2-7e06-4486-85de-c73c14e28d76" providerId="AD" clId="Web-{0433BCF8-8F7E-4BDE-BB4F-301559BDD719}" dt="2023-06-18T13:50:03.671" v="1025" actId="20577"/>
          <ac:spMkLst>
            <pc:docMk/>
            <pc:sldMk cId="892170741" sldId="2142533502"/>
            <ac:spMk id="19" creationId="{708BABB0-6085-B895-0CEE-74814A2EA63F}"/>
          </ac:spMkLst>
        </pc:spChg>
        <pc:picChg chg="add mod">
          <ac:chgData name="laura.kloeker" userId="S::laura.kloeker_gmx.de#ext#@barrabesnext.onmicrosoft.com::b9940fb2-7e06-4486-85de-c73c14e28d76" providerId="AD" clId="Web-{0433BCF8-8F7E-4BDE-BB4F-301559BDD719}" dt="2023-06-18T13:51:41.205" v="1034" actId="1076"/>
          <ac:picMkLst>
            <pc:docMk/>
            <pc:sldMk cId="892170741" sldId="2142533502"/>
            <ac:picMk id="7" creationId="{1975CC0B-7D0C-3405-618B-75023F11FBBD}"/>
          </ac:picMkLst>
        </pc:picChg>
        <pc:picChg chg="mod">
          <ac:chgData name="laura.kloeker" userId="S::laura.kloeker_gmx.de#ext#@barrabesnext.onmicrosoft.com::b9940fb2-7e06-4486-85de-c73c14e28d76" providerId="AD" clId="Web-{0433BCF8-8F7E-4BDE-BB4F-301559BDD719}" dt="2023-06-18T13:50:12.812" v="1027" actId="1076"/>
          <ac:picMkLst>
            <pc:docMk/>
            <pc:sldMk cId="892170741" sldId="2142533502"/>
            <ac:picMk id="13" creationId="{1D1794EE-C447-12AB-EE7D-170072362FF8}"/>
          </ac:picMkLst>
        </pc:picChg>
        <pc:picChg chg="del mod">
          <ac:chgData name="laura.kloeker" userId="S::laura.kloeker_gmx.de#ext#@barrabesnext.onmicrosoft.com::b9940fb2-7e06-4486-85de-c73c14e28d76" providerId="AD" clId="Web-{0433BCF8-8F7E-4BDE-BB4F-301559BDD719}" dt="2023-06-18T13:51:37.658" v="1033"/>
          <ac:picMkLst>
            <pc:docMk/>
            <pc:sldMk cId="892170741" sldId="2142533502"/>
            <ac:picMk id="16" creationId="{B2B6773C-A1D5-F712-A394-00A10D802C89}"/>
          </ac:picMkLst>
        </pc:picChg>
        <pc:picChg chg="mod">
          <ac:chgData name="laura.kloeker" userId="S::laura.kloeker_gmx.de#ext#@barrabesnext.onmicrosoft.com::b9940fb2-7e06-4486-85de-c73c14e28d76" providerId="AD" clId="Web-{0433BCF8-8F7E-4BDE-BB4F-301559BDD719}" dt="2023-06-18T13:50:15.062" v="1028" actId="1076"/>
          <ac:picMkLst>
            <pc:docMk/>
            <pc:sldMk cId="892170741" sldId="2142533502"/>
            <ac:picMk id="17" creationId="{5DAD41CD-F41C-AE33-73B1-19483D62F331}"/>
          </ac:picMkLst>
        </pc:picChg>
      </pc:sldChg>
      <pc:sldChg chg="modSp">
        <pc:chgData name="laura.kloeker" userId="S::laura.kloeker_gmx.de#ext#@barrabesnext.onmicrosoft.com::b9940fb2-7e06-4486-85de-c73c14e28d76" providerId="AD" clId="Web-{0433BCF8-8F7E-4BDE-BB4F-301559BDD719}" dt="2023-06-18T13:53:20.770" v="1043" actId="20577"/>
        <pc:sldMkLst>
          <pc:docMk/>
          <pc:sldMk cId="3473799307" sldId="2142533503"/>
        </pc:sldMkLst>
        <pc:spChg chg="mod">
          <ac:chgData name="laura.kloeker" userId="S::laura.kloeker_gmx.de#ext#@barrabesnext.onmicrosoft.com::b9940fb2-7e06-4486-85de-c73c14e28d76" providerId="AD" clId="Web-{0433BCF8-8F7E-4BDE-BB4F-301559BDD719}" dt="2023-06-18T13:53:20.770" v="1043" actId="20577"/>
          <ac:spMkLst>
            <pc:docMk/>
            <pc:sldMk cId="3473799307" sldId="2142533503"/>
            <ac:spMk id="11" creationId="{6007964E-ABDF-8B97-7E0D-01DB23377EF9}"/>
          </ac:spMkLst>
        </pc:spChg>
      </pc:sldChg>
      <pc:sldChg chg="addSp delSp modSp">
        <pc:chgData name="laura.kloeker" userId="S::laura.kloeker_gmx.de#ext#@barrabesnext.onmicrosoft.com::b9940fb2-7e06-4486-85de-c73c14e28d76" providerId="AD" clId="Web-{0433BCF8-8F7E-4BDE-BB4F-301559BDD719}" dt="2023-06-18T14:06:56.432" v="1144" actId="1076"/>
        <pc:sldMkLst>
          <pc:docMk/>
          <pc:sldMk cId="2364796332" sldId="2142533504"/>
        </pc:sldMkLst>
        <pc:spChg chg="add mod">
          <ac:chgData name="laura.kloeker" userId="S::laura.kloeker_gmx.de#ext#@barrabesnext.onmicrosoft.com::b9940fb2-7e06-4486-85de-c73c14e28d76" providerId="AD" clId="Web-{0433BCF8-8F7E-4BDE-BB4F-301559BDD719}" dt="2023-06-18T13:15:42.914" v="635" actId="1076"/>
          <ac:spMkLst>
            <pc:docMk/>
            <pc:sldMk cId="2364796332" sldId="2142533504"/>
            <ac:spMk id="15" creationId="{B8F3FC53-9F02-8A7C-E1F9-D63639552BDB}"/>
          </ac:spMkLst>
        </pc:spChg>
        <pc:spChg chg="add mod">
          <ac:chgData name="laura.kloeker" userId="S::laura.kloeker_gmx.de#ext#@barrabesnext.onmicrosoft.com::b9940fb2-7e06-4486-85de-c73c14e28d76" providerId="AD" clId="Web-{0433BCF8-8F7E-4BDE-BB4F-301559BDD719}" dt="2023-06-18T14:06:23.463" v="1139" actId="1076"/>
          <ac:spMkLst>
            <pc:docMk/>
            <pc:sldMk cId="2364796332" sldId="2142533504"/>
            <ac:spMk id="16" creationId="{2FD2CE3B-D56A-537A-D706-7A4E7EF8F85E}"/>
          </ac:spMkLst>
        </pc:spChg>
        <pc:spChg chg="add mod">
          <ac:chgData name="laura.kloeker" userId="S::laura.kloeker_gmx.de#ext#@barrabesnext.onmicrosoft.com::b9940fb2-7e06-4486-85de-c73c14e28d76" providerId="AD" clId="Web-{0433BCF8-8F7E-4BDE-BB4F-301559BDD719}" dt="2023-06-18T14:06:43.729" v="1142" actId="1076"/>
          <ac:spMkLst>
            <pc:docMk/>
            <pc:sldMk cId="2364796332" sldId="2142533504"/>
            <ac:spMk id="20" creationId="{5C1FD165-60AA-525B-10E9-011A3D07516B}"/>
          </ac:spMkLst>
        </pc:spChg>
        <pc:spChg chg="add mod">
          <ac:chgData name="laura.kloeker" userId="S::laura.kloeker_gmx.de#ext#@barrabesnext.onmicrosoft.com::b9940fb2-7e06-4486-85de-c73c14e28d76" providerId="AD" clId="Web-{0433BCF8-8F7E-4BDE-BB4F-301559BDD719}" dt="2023-06-18T14:06:56.432" v="1144" actId="1076"/>
          <ac:spMkLst>
            <pc:docMk/>
            <pc:sldMk cId="2364796332" sldId="2142533504"/>
            <ac:spMk id="21" creationId="{33E31518-03C5-A6A8-0D9F-D9A40C5FA125}"/>
          </ac:spMkLst>
        </pc:spChg>
        <pc:picChg chg="add del">
          <ac:chgData name="laura.kloeker" userId="S::laura.kloeker_gmx.de#ext#@barrabesnext.onmicrosoft.com::b9940fb2-7e06-4486-85de-c73c14e28d76" providerId="AD" clId="Web-{0433BCF8-8F7E-4BDE-BB4F-301559BDD719}" dt="2023-06-18T14:06:01.665" v="1133"/>
          <ac:picMkLst>
            <pc:docMk/>
            <pc:sldMk cId="2364796332" sldId="2142533504"/>
            <ac:picMk id="8" creationId="{FF0519A3-9C93-A2C9-0C6A-90A48F96A2D1}"/>
          </ac:picMkLst>
        </pc:picChg>
        <pc:picChg chg="add mod modCrop">
          <ac:chgData name="laura.kloeker" userId="S::laura.kloeker_gmx.de#ext#@barrabesnext.onmicrosoft.com::b9940fb2-7e06-4486-85de-c73c14e28d76" providerId="AD" clId="Web-{0433BCF8-8F7E-4BDE-BB4F-301559BDD719}" dt="2023-06-18T13:12:36.034" v="562" actId="1076"/>
          <ac:picMkLst>
            <pc:docMk/>
            <pc:sldMk cId="2364796332" sldId="2142533504"/>
            <ac:picMk id="10" creationId="{0AFB0707-D76B-F44D-3480-58B2D84419CD}"/>
          </ac:picMkLst>
        </pc:picChg>
        <pc:picChg chg="add mod">
          <ac:chgData name="laura.kloeker" userId="S::laura.kloeker_gmx.de#ext#@barrabesnext.onmicrosoft.com::b9940fb2-7e06-4486-85de-c73c14e28d76" providerId="AD" clId="Web-{0433BCF8-8F7E-4BDE-BB4F-301559BDD719}" dt="2023-06-18T13:12:59.832" v="568" actId="1076"/>
          <ac:picMkLst>
            <pc:docMk/>
            <pc:sldMk cId="2364796332" sldId="2142533504"/>
            <ac:picMk id="11" creationId="{69736EAC-307A-9BE0-9940-972DEF88B745}"/>
          </ac:picMkLst>
        </pc:picChg>
        <pc:picChg chg="add mod">
          <ac:chgData name="laura.kloeker" userId="S::laura.kloeker_gmx.de#ext#@barrabesnext.onmicrosoft.com::b9940fb2-7e06-4486-85de-c73c14e28d76" providerId="AD" clId="Web-{0433BCF8-8F7E-4BDE-BB4F-301559BDD719}" dt="2023-06-18T13:13:15.988" v="572" actId="14100"/>
          <ac:picMkLst>
            <pc:docMk/>
            <pc:sldMk cId="2364796332" sldId="2142533504"/>
            <ac:picMk id="13" creationId="{03A1A6E7-1913-32E2-A029-BFD48F8ED588}"/>
          </ac:picMkLst>
        </pc:picChg>
        <pc:picChg chg="add mod">
          <ac:chgData name="laura.kloeker" userId="S::laura.kloeker_gmx.de#ext#@barrabesnext.onmicrosoft.com::b9940fb2-7e06-4486-85de-c73c14e28d76" providerId="AD" clId="Web-{0433BCF8-8F7E-4BDE-BB4F-301559BDD719}" dt="2023-06-18T13:15:27.710" v="630" actId="1076"/>
          <ac:picMkLst>
            <pc:docMk/>
            <pc:sldMk cId="2364796332" sldId="2142533504"/>
            <ac:picMk id="14" creationId="{3795FA56-1A3B-D1DF-B479-EF8DC0628B44}"/>
          </ac:picMkLst>
        </pc:picChg>
        <pc:picChg chg="add del">
          <ac:chgData name="laura.kloeker" userId="S::laura.kloeker_gmx.de#ext#@barrabesnext.onmicrosoft.com::b9940fb2-7e06-4486-85de-c73c14e28d76" providerId="AD" clId="Web-{0433BCF8-8F7E-4BDE-BB4F-301559BDD719}" dt="2023-06-18T14:05:57.509" v="1131"/>
          <ac:picMkLst>
            <pc:docMk/>
            <pc:sldMk cId="2364796332" sldId="2142533504"/>
            <ac:picMk id="17" creationId="{1975CC0B-7D0C-3405-618B-75023F11FBBD}"/>
          </ac:picMkLst>
        </pc:picChg>
        <pc:picChg chg="add del">
          <ac:chgData name="laura.kloeker" userId="S::laura.kloeker_gmx.de#ext#@barrabesnext.onmicrosoft.com::b9940fb2-7e06-4486-85de-c73c14e28d76" providerId="AD" clId="Web-{0433BCF8-8F7E-4BDE-BB4F-301559BDD719}" dt="2023-06-18T14:06:11.759" v="1136"/>
          <ac:picMkLst>
            <pc:docMk/>
            <pc:sldMk cId="2364796332" sldId="2142533504"/>
            <ac:picMk id="18" creationId="{1975CC0B-7D0C-3405-618B-75023F11FBBD}"/>
          </ac:picMkLst>
        </pc:picChg>
        <pc:picChg chg="add del">
          <ac:chgData name="laura.kloeker" userId="S::laura.kloeker_gmx.de#ext#@barrabesnext.onmicrosoft.com::b9940fb2-7e06-4486-85de-c73c14e28d76" providerId="AD" clId="Web-{0433BCF8-8F7E-4BDE-BB4F-301559BDD719}" dt="2023-06-18T14:06:25.166" v="1140"/>
          <ac:picMkLst>
            <pc:docMk/>
            <pc:sldMk cId="2364796332" sldId="2142533504"/>
            <ac:picMk id="19" creationId="{1975CC0B-7D0C-3405-618B-75023F11FBBD}"/>
          </ac:picMkLst>
        </pc:picChg>
      </pc:sldChg>
      <pc:sldChg chg="mod ord modShow">
        <pc:chgData name="laura.kloeker" userId="S::laura.kloeker_gmx.de#ext#@barrabesnext.onmicrosoft.com::b9940fb2-7e06-4486-85de-c73c14e28d76" providerId="AD" clId="Web-{0433BCF8-8F7E-4BDE-BB4F-301559BDD719}" dt="2023-06-18T13:53:41.520" v="1044"/>
        <pc:sldMkLst>
          <pc:docMk/>
          <pc:sldMk cId="2918048698" sldId="2142533505"/>
        </pc:sldMkLst>
      </pc:sldChg>
      <pc:sldChg chg="addSp delSp modSp">
        <pc:chgData name="laura.kloeker" userId="S::laura.kloeker_gmx.de#ext#@barrabesnext.onmicrosoft.com::b9940fb2-7e06-4486-85de-c73c14e28d76" providerId="AD" clId="Web-{0433BCF8-8F7E-4BDE-BB4F-301559BDD719}" dt="2023-06-18T13:25:17.616" v="853"/>
        <pc:sldMkLst>
          <pc:docMk/>
          <pc:sldMk cId="2797171078" sldId="2142533506"/>
        </pc:sldMkLst>
        <pc:spChg chg="add del mod">
          <ac:chgData name="laura.kloeker" userId="S::laura.kloeker_gmx.de#ext#@barrabesnext.onmicrosoft.com::b9940fb2-7e06-4486-85de-c73c14e28d76" providerId="AD" clId="Web-{0433BCF8-8F7E-4BDE-BB4F-301559BDD719}" dt="2023-06-18T13:25:17.616" v="853"/>
          <ac:spMkLst>
            <pc:docMk/>
            <pc:sldMk cId="2797171078" sldId="2142533506"/>
            <ac:spMk id="13" creationId="{F2BABFF8-47CB-3B9B-F646-D7F283AC082F}"/>
          </ac:spMkLst>
        </pc:spChg>
        <pc:spChg chg="add mod">
          <ac:chgData name="laura.kloeker" userId="S::laura.kloeker_gmx.de#ext#@barrabesnext.onmicrosoft.com::b9940fb2-7e06-4486-85de-c73c14e28d76" providerId="AD" clId="Web-{0433BCF8-8F7E-4BDE-BB4F-301559BDD719}" dt="2023-06-18T13:21:26.204" v="687" actId="20577"/>
          <ac:spMkLst>
            <pc:docMk/>
            <pc:sldMk cId="2797171078" sldId="2142533506"/>
            <ac:spMk id="14" creationId="{D85E9967-7293-A7CB-EFDC-2E18E0A93774}"/>
          </ac:spMkLst>
        </pc:spChg>
        <pc:spChg chg="add del mod">
          <ac:chgData name="laura.kloeker" userId="S::laura.kloeker_gmx.de#ext#@barrabesnext.onmicrosoft.com::b9940fb2-7e06-4486-85de-c73c14e28d76" providerId="AD" clId="Web-{0433BCF8-8F7E-4BDE-BB4F-301559BDD719}" dt="2023-06-18T13:22:33.924" v="754"/>
          <ac:spMkLst>
            <pc:docMk/>
            <pc:sldMk cId="2797171078" sldId="2142533506"/>
            <ac:spMk id="15" creationId="{985D425B-FA70-4B2B-A48D-2020142BA5DE}"/>
          </ac:spMkLst>
        </pc:spChg>
        <pc:spChg chg="mod">
          <ac:chgData name="laura.kloeker" userId="S::laura.kloeker_gmx.de#ext#@barrabesnext.onmicrosoft.com::b9940fb2-7e06-4486-85de-c73c14e28d76" providerId="AD" clId="Web-{0433BCF8-8F7E-4BDE-BB4F-301559BDD719}" dt="2023-06-18T13:24:57.209" v="850" actId="1076"/>
          <ac:spMkLst>
            <pc:docMk/>
            <pc:sldMk cId="2797171078" sldId="2142533506"/>
            <ac:spMk id="16" creationId="{BD520997-ADA4-9914-1083-7BDB7CFB3927}"/>
          </ac:spMkLst>
        </pc:spChg>
        <pc:spChg chg="add mod">
          <ac:chgData name="laura.kloeker" userId="S::laura.kloeker_gmx.de#ext#@barrabesnext.onmicrosoft.com::b9940fb2-7e06-4486-85de-c73c14e28d76" providerId="AD" clId="Web-{0433BCF8-8F7E-4BDE-BB4F-301559BDD719}" dt="2023-06-18T13:25:09.975" v="852" actId="1076"/>
          <ac:spMkLst>
            <pc:docMk/>
            <pc:sldMk cId="2797171078" sldId="2142533506"/>
            <ac:spMk id="17" creationId="{9A974182-6E94-B7FC-5B95-1C5784250514}"/>
          </ac:spMkLst>
        </pc:spChg>
      </pc:sldChg>
      <pc:sldChg chg="mod ord modShow">
        <pc:chgData name="laura.kloeker" userId="S::laura.kloeker_gmx.de#ext#@barrabesnext.onmicrosoft.com::b9940fb2-7e06-4486-85de-c73c14e28d76" providerId="AD" clId="Web-{0433BCF8-8F7E-4BDE-BB4F-301559BDD719}" dt="2023-06-18T13:53:47.286" v="1045"/>
        <pc:sldMkLst>
          <pc:docMk/>
          <pc:sldMk cId="933656339" sldId="2142533507"/>
        </pc:sldMkLst>
      </pc:sldChg>
      <pc:sldChg chg="modSp">
        <pc:chgData name="laura.kloeker" userId="S::laura.kloeker_gmx.de#ext#@barrabesnext.onmicrosoft.com::b9940fb2-7e06-4486-85de-c73c14e28d76" providerId="AD" clId="Web-{0433BCF8-8F7E-4BDE-BB4F-301559BDD719}" dt="2023-06-18T13:07:36.511" v="554" actId="20577"/>
        <pc:sldMkLst>
          <pc:docMk/>
          <pc:sldMk cId="3297427172" sldId="2142533508"/>
        </pc:sldMkLst>
        <pc:spChg chg="mod">
          <ac:chgData name="laura.kloeker" userId="S::laura.kloeker_gmx.de#ext#@barrabesnext.onmicrosoft.com::b9940fb2-7e06-4486-85de-c73c14e28d76" providerId="AD" clId="Web-{0433BCF8-8F7E-4BDE-BB4F-301559BDD719}" dt="2023-06-18T13:07:36.511" v="554" actId="20577"/>
          <ac:spMkLst>
            <pc:docMk/>
            <pc:sldMk cId="3297427172" sldId="2142533508"/>
            <ac:spMk id="6" creationId="{EF05305D-EA41-26C9-DACC-49BE6C74C63E}"/>
          </ac:spMkLst>
        </pc:spChg>
      </pc:sldChg>
      <pc:sldChg chg="modSp del mod ord modShow">
        <pc:chgData name="laura.kloeker" userId="S::laura.kloeker_gmx.de#ext#@barrabesnext.onmicrosoft.com::b9940fb2-7e06-4486-85de-c73c14e28d76" providerId="AD" clId="Web-{0433BCF8-8F7E-4BDE-BB4F-301559BDD719}" dt="2023-06-18T13:54:17.057" v="1048"/>
        <pc:sldMkLst>
          <pc:docMk/>
          <pc:sldMk cId="3748746930" sldId="2142533509"/>
        </pc:sldMkLst>
        <pc:spChg chg="mod">
          <ac:chgData name="laura.kloeker" userId="S::laura.kloeker_gmx.de#ext#@barrabesnext.onmicrosoft.com::b9940fb2-7e06-4486-85de-c73c14e28d76" providerId="AD" clId="Web-{0433BCF8-8F7E-4BDE-BB4F-301559BDD719}" dt="2023-06-18T12:51:56.534" v="210" actId="20577"/>
          <ac:spMkLst>
            <pc:docMk/>
            <pc:sldMk cId="3748746930" sldId="2142533509"/>
            <ac:spMk id="8" creationId="{8E257F28-6129-8975-50DA-0B8FC4F0E06B}"/>
          </ac:spMkLst>
        </pc:spChg>
      </pc:sldChg>
      <pc:sldChg chg="modSp add mod ord replId modShow">
        <pc:chgData name="laura.kloeker" userId="S::laura.kloeker_gmx.de#ext#@barrabesnext.onmicrosoft.com::b9940fb2-7e06-4486-85de-c73c14e28d76" providerId="AD" clId="Web-{0433BCF8-8F7E-4BDE-BB4F-301559BDD719}" dt="2023-06-18T13:52:20.456" v="1036"/>
        <pc:sldMkLst>
          <pc:docMk/>
          <pc:sldMk cId="3816912031" sldId="2142533511"/>
        </pc:sldMkLst>
        <pc:spChg chg="mod">
          <ac:chgData name="laura.kloeker" userId="S::laura.kloeker_gmx.de#ext#@barrabesnext.onmicrosoft.com::b9940fb2-7e06-4486-85de-c73c14e28d76" providerId="AD" clId="Web-{0433BCF8-8F7E-4BDE-BB4F-301559BDD719}" dt="2023-06-18T13:35:39.022" v="899" actId="20577"/>
          <ac:spMkLst>
            <pc:docMk/>
            <pc:sldMk cId="3816912031" sldId="2142533511"/>
            <ac:spMk id="34" creationId="{84FC9569-CCE7-6F8B-B7A2-082B27C8BD26}"/>
          </ac:spMkLst>
        </pc:spChg>
      </pc:sldChg>
      <pc:sldChg chg="modSp">
        <pc:chgData name="laura.kloeker" userId="S::laura.kloeker_gmx.de#ext#@barrabesnext.onmicrosoft.com::b9940fb2-7e06-4486-85de-c73c14e28d76" providerId="AD" clId="Web-{0433BCF8-8F7E-4BDE-BB4F-301559BDD719}" dt="2023-06-18T14:26:55.203" v="1325" actId="1076"/>
        <pc:sldMkLst>
          <pc:docMk/>
          <pc:sldMk cId="377497250" sldId="2142533512"/>
        </pc:sldMkLst>
        <pc:spChg chg="mod">
          <ac:chgData name="laura.kloeker" userId="S::laura.kloeker_gmx.de#ext#@barrabesnext.onmicrosoft.com::b9940fb2-7e06-4486-85de-c73c14e28d76" providerId="AD" clId="Web-{0433BCF8-8F7E-4BDE-BB4F-301559BDD719}" dt="2023-06-18T14:26:55.203" v="1325" actId="1076"/>
          <ac:spMkLst>
            <pc:docMk/>
            <pc:sldMk cId="377497250" sldId="2142533512"/>
            <ac:spMk id="8" creationId="{8E257F28-6129-8975-50DA-0B8FC4F0E06B}"/>
          </ac:spMkLst>
        </pc:spChg>
        <pc:spChg chg="mod">
          <ac:chgData name="laura.kloeker" userId="S::laura.kloeker_gmx.de#ext#@barrabesnext.onmicrosoft.com::b9940fb2-7e06-4486-85de-c73c14e28d76" providerId="AD" clId="Web-{0433BCF8-8F7E-4BDE-BB4F-301559BDD719}" dt="2023-06-18T14:25:57.686" v="1285" actId="20577"/>
          <ac:spMkLst>
            <pc:docMk/>
            <pc:sldMk cId="377497250" sldId="2142533512"/>
            <ac:spMk id="15" creationId="{E4293AD2-4A24-9722-FA7C-8FF300A19BCC}"/>
          </ac:spMkLst>
        </pc:spChg>
        <pc:spChg chg="mod">
          <ac:chgData name="laura.kloeker" userId="S::laura.kloeker_gmx.de#ext#@barrabesnext.onmicrosoft.com::b9940fb2-7e06-4486-85de-c73c14e28d76" providerId="AD" clId="Web-{0433BCF8-8F7E-4BDE-BB4F-301559BDD719}" dt="2023-06-18T14:26:41.266" v="1321" actId="20577"/>
          <ac:spMkLst>
            <pc:docMk/>
            <pc:sldMk cId="377497250" sldId="2142533512"/>
            <ac:spMk id="17" creationId="{DAC68CD3-F8E1-89C1-1303-822787AB1638}"/>
          </ac:spMkLst>
        </pc:spChg>
      </pc:sldChg>
      <pc:sldChg chg="add del replId">
        <pc:chgData name="laura.kloeker" userId="S::laura.kloeker_gmx.de#ext#@barrabesnext.onmicrosoft.com::b9940fb2-7e06-4486-85de-c73c14e28d76" providerId="AD" clId="Web-{0433BCF8-8F7E-4BDE-BB4F-301559BDD719}" dt="2023-06-18T12:54:04.818" v="216"/>
        <pc:sldMkLst>
          <pc:docMk/>
          <pc:sldMk cId="3055583811" sldId="2142533512"/>
        </pc:sldMkLst>
      </pc:sldChg>
      <pc:sldChg chg="delSp del">
        <pc:chgData name="laura.kloeker" userId="S::laura.kloeker_gmx.de#ext#@barrabesnext.onmicrosoft.com::b9940fb2-7e06-4486-85de-c73c14e28d76" providerId="AD" clId="Web-{0433BCF8-8F7E-4BDE-BB4F-301559BDD719}" dt="2023-06-18T13:52:08.846" v="1035"/>
        <pc:sldMkLst>
          <pc:docMk/>
          <pc:sldMk cId="526733814" sldId="2142533513"/>
        </pc:sldMkLst>
        <pc:picChg chg="del">
          <ac:chgData name="laura.kloeker" userId="S::laura.kloeker_gmx.de#ext#@barrabesnext.onmicrosoft.com::b9940fb2-7e06-4486-85de-c73c14e28d76" providerId="AD" clId="Web-{0433BCF8-8F7E-4BDE-BB4F-301559BDD719}" dt="2023-06-18T13:50:59.219" v="1029"/>
          <ac:picMkLst>
            <pc:docMk/>
            <pc:sldMk cId="526733814" sldId="2142533513"/>
            <ac:picMk id="4" creationId="{F892C2A9-CF86-8CC6-D11E-32447291079D}"/>
          </ac:picMkLst>
        </pc:picChg>
      </pc:sldChg>
    </pc:docChg>
  </pc:docChgLst>
  <pc:docChgLst>
    <pc:chgData name="Arnaud Palgen" userId="S::arnaud.palgen_cetic.be#ext#@barrabesnext.onmicrosoft.com::56ba305f-cec4-468d-bb39-f70cf1011a99" providerId="AD" clId="Web-{3DBE93F4-10F2-4C0C-A960-E1A80D7A36A0}"/>
    <pc:docChg chg="modSld">
      <pc:chgData name="Arnaud Palgen" userId="S::arnaud.palgen_cetic.be#ext#@barrabesnext.onmicrosoft.com::56ba305f-cec4-468d-bb39-f70cf1011a99" providerId="AD" clId="Web-{3DBE93F4-10F2-4C0C-A960-E1A80D7A36A0}" dt="2023-06-18T13:55:08.736" v="3" actId="14100"/>
      <pc:docMkLst>
        <pc:docMk/>
      </pc:docMkLst>
      <pc:sldChg chg="modSp">
        <pc:chgData name="Arnaud Palgen" userId="S::arnaud.palgen_cetic.be#ext#@barrabesnext.onmicrosoft.com::56ba305f-cec4-468d-bb39-f70cf1011a99" providerId="AD" clId="Web-{3DBE93F4-10F2-4C0C-A960-E1A80D7A36A0}" dt="2023-06-18T13:55:08.736" v="3" actId="14100"/>
        <pc:sldMkLst>
          <pc:docMk/>
          <pc:sldMk cId="2364796332" sldId="2142533504"/>
        </pc:sldMkLst>
        <pc:picChg chg="mod">
          <ac:chgData name="Arnaud Palgen" userId="S::arnaud.palgen_cetic.be#ext#@barrabesnext.onmicrosoft.com::56ba305f-cec4-468d-bb39-f70cf1011a99" providerId="AD" clId="Web-{3DBE93F4-10F2-4C0C-A960-E1A80D7A36A0}" dt="2023-06-18T13:54:45.093" v="0" actId="1076"/>
          <ac:picMkLst>
            <pc:docMk/>
            <pc:sldMk cId="2364796332" sldId="2142533504"/>
            <ac:picMk id="11" creationId="{69736EAC-307A-9BE0-9940-972DEF88B745}"/>
          </ac:picMkLst>
        </pc:picChg>
        <pc:picChg chg="mod">
          <ac:chgData name="Arnaud Palgen" userId="S::arnaud.palgen_cetic.be#ext#@barrabesnext.onmicrosoft.com::56ba305f-cec4-468d-bb39-f70cf1011a99" providerId="AD" clId="Web-{3DBE93F4-10F2-4C0C-A960-E1A80D7A36A0}" dt="2023-06-18T13:55:08.736" v="3" actId="14100"/>
          <ac:picMkLst>
            <pc:docMk/>
            <pc:sldMk cId="2364796332" sldId="2142533504"/>
            <ac:picMk id="13" creationId="{03A1A6E7-1913-32E2-A029-BFD48F8ED588}"/>
          </ac:picMkLst>
        </pc:picChg>
      </pc:sldChg>
    </pc:docChg>
  </pc:docChgLst>
  <pc:docChgLst>
    <pc:chgData name="julianne.salas" userId="S::julianne.salas_hotmail.com#ext#@barrabesnext.onmicrosoft.com::e0918b0f-71ca-4b7c-864d-6c5340c4113b" providerId="AD" clId="Web-{C2B941F3-0C07-4F61-8746-FB4F766C79ED}"/>
    <pc:docChg chg="modSld">
      <pc:chgData name="julianne.salas" userId="S::julianne.salas_hotmail.com#ext#@barrabesnext.onmicrosoft.com::e0918b0f-71ca-4b7c-864d-6c5340c4113b" providerId="AD" clId="Web-{C2B941F3-0C07-4F61-8746-FB4F766C79ED}" dt="2023-06-18T12:31:02.989" v="1" actId="1076"/>
      <pc:docMkLst>
        <pc:docMk/>
      </pc:docMkLst>
      <pc:sldChg chg="modSp">
        <pc:chgData name="julianne.salas" userId="S::julianne.salas_hotmail.com#ext#@barrabesnext.onmicrosoft.com::e0918b0f-71ca-4b7c-864d-6c5340c4113b" providerId="AD" clId="Web-{C2B941F3-0C07-4F61-8746-FB4F766C79ED}" dt="2023-06-18T12:31:02.989" v="1" actId="1076"/>
        <pc:sldMkLst>
          <pc:docMk/>
          <pc:sldMk cId="472477237" sldId="311"/>
        </pc:sldMkLst>
        <pc:spChg chg="mod">
          <ac:chgData name="julianne.salas" userId="S::julianne.salas_hotmail.com#ext#@barrabesnext.onmicrosoft.com::e0918b0f-71ca-4b7c-864d-6c5340c4113b" providerId="AD" clId="Web-{C2B941F3-0C07-4F61-8746-FB4F766C79ED}" dt="2023-06-18T12:31:02.989" v="1" actId="1076"/>
          <ac:spMkLst>
            <pc:docMk/>
            <pc:sldMk cId="472477237" sldId="311"/>
            <ac:spMk id="44" creationId="{397D46A5-3C20-5E7E-FDD5-65B4503357B1}"/>
          </ac:spMkLst>
        </pc:spChg>
      </pc:sldChg>
    </pc:docChg>
  </pc:docChgLst>
  <pc:docChgLst>
    <pc:chgData name="laura.kloeker" userId="S::laura.kloeker_gmx.de#ext#@barrabesnext.onmicrosoft.com::b9940fb2-7e06-4486-85de-c73c14e28d76" providerId="AD" clId="Web-{3ABF483B-B186-4BE7-AB81-CCE0EC197C80}"/>
    <pc:docChg chg="modSld">
      <pc:chgData name="laura.kloeker" userId="S::laura.kloeker_gmx.de#ext#@barrabesnext.onmicrosoft.com::b9940fb2-7e06-4486-85de-c73c14e28d76" providerId="AD" clId="Web-{3ABF483B-B186-4BE7-AB81-CCE0EC197C80}" dt="2023-06-18T09:46:42.502" v="31" actId="1076"/>
      <pc:docMkLst>
        <pc:docMk/>
      </pc:docMkLst>
      <pc:sldChg chg="addSp delSp modSp">
        <pc:chgData name="laura.kloeker" userId="S::laura.kloeker_gmx.de#ext#@barrabesnext.onmicrosoft.com::b9940fb2-7e06-4486-85de-c73c14e28d76" providerId="AD" clId="Web-{3ABF483B-B186-4BE7-AB81-CCE0EC197C80}" dt="2023-06-18T09:46:42.502" v="31" actId="1076"/>
        <pc:sldMkLst>
          <pc:docMk/>
          <pc:sldMk cId="892170741" sldId="2142533502"/>
        </pc:sldMkLst>
        <pc:spChg chg="mod">
          <ac:chgData name="laura.kloeker" userId="S::laura.kloeker_gmx.de#ext#@barrabesnext.onmicrosoft.com::b9940fb2-7e06-4486-85de-c73c14e28d76" providerId="AD" clId="Web-{3ABF483B-B186-4BE7-AB81-CCE0EC197C80}" dt="2023-06-18T09:44:16.186" v="15"/>
          <ac:spMkLst>
            <pc:docMk/>
            <pc:sldMk cId="892170741" sldId="2142533502"/>
            <ac:spMk id="7" creationId="{F28ED526-9209-8F16-0646-AC4CC00295EF}"/>
          </ac:spMkLst>
        </pc:spChg>
        <pc:spChg chg="mod">
          <ac:chgData name="laura.kloeker" userId="S::laura.kloeker_gmx.de#ext#@barrabesnext.onmicrosoft.com::b9940fb2-7e06-4486-85de-c73c14e28d76" providerId="AD" clId="Web-{3ABF483B-B186-4BE7-AB81-CCE0EC197C80}" dt="2023-06-18T09:44:50.952" v="18" actId="1076"/>
          <ac:spMkLst>
            <pc:docMk/>
            <pc:sldMk cId="892170741" sldId="2142533502"/>
            <ac:spMk id="8" creationId="{8E257F28-6129-8975-50DA-0B8FC4F0E06B}"/>
          </ac:spMkLst>
        </pc:spChg>
        <pc:spChg chg="add del mod">
          <ac:chgData name="laura.kloeker" userId="S::laura.kloeker_gmx.de#ext#@barrabesnext.onmicrosoft.com::b9940fb2-7e06-4486-85de-c73c14e28d76" providerId="AD" clId="Web-{3ABF483B-B186-4BE7-AB81-CCE0EC197C80}" dt="2023-06-18T09:43:30.528" v="10"/>
          <ac:spMkLst>
            <pc:docMk/>
            <pc:sldMk cId="892170741" sldId="2142533502"/>
            <ac:spMk id="14" creationId="{6B2C45CF-1E8E-5DC2-EE88-5609DAFA8471}"/>
          </ac:spMkLst>
        </pc:spChg>
        <pc:spChg chg="mod">
          <ac:chgData name="laura.kloeker" userId="S::laura.kloeker_gmx.de#ext#@barrabesnext.onmicrosoft.com::b9940fb2-7e06-4486-85de-c73c14e28d76" providerId="AD" clId="Web-{3ABF483B-B186-4BE7-AB81-CCE0EC197C80}" dt="2023-06-18T09:44:30.827" v="16" actId="14100"/>
          <ac:spMkLst>
            <pc:docMk/>
            <pc:sldMk cId="892170741" sldId="2142533502"/>
            <ac:spMk id="24" creationId="{6A637FD5-D62F-6F1E-5E34-9C02299C2023}"/>
          </ac:spMkLst>
        </pc:spChg>
        <pc:picChg chg="add mod">
          <ac:chgData name="laura.kloeker" userId="S::laura.kloeker_gmx.de#ext#@barrabesnext.onmicrosoft.com::b9940fb2-7e06-4486-85de-c73c14e28d76" providerId="AD" clId="Web-{3ABF483B-B186-4BE7-AB81-CCE0EC197C80}" dt="2023-06-18T09:45:52.938" v="27" actId="1076"/>
          <ac:picMkLst>
            <pc:docMk/>
            <pc:sldMk cId="892170741" sldId="2142533502"/>
            <ac:picMk id="13" creationId="{1D1794EE-C447-12AB-EE7D-170072362FF8}"/>
          </ac:picMkLst>
        </pc:picChg>
        <pc:picChg chg="add mod">
          <ac:chgData name="laura.kloeker" userId="S::laura.kloeker_gmx.de#ext#@barrabesnext.onmicrosoft.com::b9940fb2-7e06-4486-85de-c73c14e28d76" providerId="AD" clId="Web-{3ABF483B-B186-4BE7-AB81-CCE0EC197C80}" dt="2023-06-18T09:45:47.594" v="26" actId="1076"/>
          <ac:picMkLst>
            <pc:docMk/>
            <pc:sldMk cId="892170741" sldId="2142533502"/>
            <ac:picMk id="15" creationId="{FF9DE2BC-BE43-3A82-DACB-60CF67295476}"/>
          </ac:picMkLst>
        </pc:picChg>
        <pc:picChg chg="add mod">
          <ac:chgData name="laura.kloeker" userId="S::laura.kloeker_gmx.de#ext#@barrabesnext.onmicrosoft.com::b9940fb2-7e06-4486-85de-c73c14e28d76" providerId="AD" clId="Web-{3ABF483B-B186-4BE7-AB81-CCE0EC197C80}" dt="2023-06-18T09:45:33.250" v="23" actId="14100"/>
          <ac:picMkLst>
            <pc:docMk/>
            <pc:sldMk cId="892170741" sldId="2142533502"/>
            <ac:picMk id="16" creationId="{B2B6773C-A1D5-F712-A394-00A10D802C89}"/>
          </ac:picMkLst>
        </pc:picChg>
        <pc:picChg chg="add mod">
          <ac:chgData name="laura.kloeker" userId="S::laura.kloeker_gmx.de#ext#@barrabesnext.onmicrosoft.com::b9940fb2-7e06-4486-85de-c73c14e28d76" providerId="AD" clId="Web-{3ABF483B-B186-4BE7-AB81-CCE0EC197C80}" dt="2023-06-18T09:46:42.502" v="31" actId="1076"/>
          <ac:picMkLst>
            <pc:docMk/>
            <pc:sldMk cId="892170741" sldId="2142533502"/>
            <ac:picMk id="17" creationId="{5DAD41CD-F41C-AE33-73B1-19483D62F331}"/>
          </ac:picMkLst>
        </pc:picChg>
      </pc:sldChg>
    </pc:docChg>
  </pc:docChgLst>
  <pc:docChgLst>
    <pc:chgData name="Amaia Gil Salvador" userId="S::amaia.gil@barrabes.biz::f40a6ee0-b633-43e9-893b-6b173b6010e9" providerId="AD" clId="Web-{3B50FBB2-9E60-4440-B8DE-9B189943158C}"/>
    <pc:docChg chg="modSld">
      <pc:chgData name="Amaia Gil Salvador" userId="S::amaia.gil@barrabes.biz::f40a6ee0-b633-43e9-893b-6b173b6010e9" providerId="AD" clId="Web-{3B50FBB2-9E60-4440-B8DE-9B189943158C}" dt="2023-06-06T11:33:00.707" v="5" actId="20577"/>
      <pc:docMkLst>
        <pc:docMk/>
      </pc:docMkLst>
      <pc:sldChg chg="modSp">
        <pc:chgData name="Amaia Gil Salvador" userId="S::amaia.gil@barrabes.biz::f40a6ee0-b633-43e9-893b-6b173b6010e9" providerId="AD" clId="Web-{3B50FBB2-9E60-4440-B8DE-9B189943158C}" dt="2023-06-06T11:33:00.707" v="5" actId="20577"/>
        <pc:sldMkLst>
          <pc:docMk/>
          <pc:sldMk cId="3297427172" sldId="2142533508"/>
        </pc:sldMkLst>
        <pc:spChg chg="mod">
          <ac:chgData name="Amaia Gil Salvador" userId="S::amaia.gil@barrabes.biz::f40a6ee0-b633-43e9-893b-6b173b6010e9" providerId="AD" clId="Web-{3B50FBB2-9E60-4440-B8DE-9B189943158C}" dt="2023-06-06T11:33:00.707" v="5" actId="20577"/>
          <ac:spMkLst>
            <pc:docMk/>
            <pc:sldMk cId="3297427172" sldId="2142533508"/>
            <ac:spMk id="23" creationId="{8272C3BD-2921-6925-2A49-DB2C52191DD4}"/>
          </ac:spMkLst>
        </pc:spChg>
      </pc:sldChg>
    </pc:docChg>
  </pc:docChgLst>
  <pc:docChgLst>
    <pc:chgData name="Amaia Gil Salvador" userId="f40a6ee0-b633-43e9-893b-6b173b6010e9" providerId="ADAL" clId="{0238B49D-89AF-4D27-B5BF-1B0545DD72DA}"/>
    <pc:docChg chg="custSel addSld modSld">
      <pc:chgData name="Amaia Gil Salvador" userId="f40a6ee0-b633-43e9-893b-6b173b6010e9" providerId="ADAL" clId="{0238B49D-89AF-4D27-B5BF-1B0545DD72DA}" dt="2023-05-30T13:55:11.540" v="13" actId="478"/>
      <pc:docMkLst>
        <pc:docMk/>
      </pc:docMkLst>
      <pc:sldChg chg="delSp modSp add mod">
        <pc:chgData name="Amaia Gil Salvador" userId="f40a6ee0-b633-43e9-893b-6b173b6010e9" providerId="ADAL" clId="{0238B49D-89AF-4D27-B5BF-1B0545DD72DA}" dt="2023-05-30T13:55:11.540" v="13" actId="478"/>
        <pc:sldMkLst>
          <pc:docMk/>
          <pc:sldMk cId="3297427172" sldId="2142533508"/>
        </pc:sldMkLst>
        <pc:spChg chg="del">
          <ac:chgData name="Amaia Gil Salvador" userId="f40a6ee0-b633-43e9-893b-6b173b6010e9" providerId="ADAL" clId="{0238B49D-89AF-4D27-B5BF-1B0545DD72DA}" dt="2023-05-30T13:55:10.150" v="12" actId="478"/>
          <ac:spMkLst>
            <pc:docMk/>
            <pc:sldMk cId="3297427172" sldId="2142533508"/>
            <ac:spMk id="5" creationId="{99A99F7B-321E-BF00-DAFD-5ED4AE807610}"/>
          </ac:spMkLst>
        </pc:spChg>
        <pc:spChg chg="del">
          <ac:chgData name="Amaia Gil Salvador" userId="f40a6ee0-b633-43e9-893b-6b173b6010e9" providerId="ADAL" clId="{0238B49D-89AF-4D27-B5BF-1B0545DD72DA}" dt="2023-05-30T13:55:10.150" v="12" actId="478"/>
          <ac:spMkLst>
            <pc:docMk/>
            <pc:sldMk cId="3297427172" sldId="2142533508"/>
            <ac:spMk id="6" creationId="{D1C6266C-8EF0-E473-49E3-377EEAF1DD62}"/>
          </ac:spMkLst>
        </pc:spChg>
        <pc:spChg chg="del">
          <ac:chgData name="Amaia Gil Salvador" userId="f40a6ee0-b633-43e9-893b-6b173b6010e9" providerId="ADAL" clId="{0238B49D-89AF-4D27-B5BF-1B0545DD72DA}" dt="2023-05-30T13:55:10.150" v="12" actId="478"/>
          <ac:spMkLst>
            <pc:docMk/>
            <pc:sldMk cId="3297427172" sldId="2142533508"/>
            <ac:spMk id="7" creationId="{23A14ACA-D967-169D-7C21-7477FC9250A1}"/>
          </ac:spMkLst>
        </pc:spChg>
        <pc:spChg chg="del">
          <ac:chgData name="Amaia Gil Salvador" userId="f40a6ee0-b633-43e9-893b-6b173b6010e9" providerId="ADAL" clId="{0238B49D-89AF-4D27-B5BF-1B0545DD72DA}" dt="2023-05-30T13:55:10.150" v="12" actId="478"/>
          <ac:spMkLst>
            <pc:docMk/>
            <pc:sldMk cId="3297427172" sldId="2142533508"/>
            <ac:spMk id="8" creationId="{8E257F28-6129-8975-50DA-0B8FC4F0E06B}"/>
          </ac:spMkLst>
        </pc:spChg>
        <pc:spChg chg="del">
          <ac:chgData name="Amaia Gil Salvador" userId="f40a6ee0-b633-43e9-893b-6b173b6010e9" providerId="ADAL" clId="{0238B49D-89AF-4D27-B5BF-1B0545DD72DA}" dt="2023-05-30T13:55:10.150" v="12" actId="478"/>
          <ac:spMkLst>
            <pc:docMk/>
            <pc:sldMk cId="3297427172" sldId="2142533508"/>
            <ac:spMk id="10" creationId="{EEA27707-BABE-9369-E65B-DD75B15090CC}"/>
          </ac:spMkLst>
        </pc:spChg>
        <pc:spChg chg="del">
          <ac:chgData name="Amaia Gil Salvador" userId="f40a6ee0-b633-43e9-893b-6b173b6010e9" providerId="ADAL" clId="{0238B49D-89AF-4D27-B5BF-1B0545DD72DA}" dt="2023-05-30T13:55:10.150" v="12" actId="478"/>
          <ac:spMkLst>
            <pc:docMk/>
            <pc:sldMk cId="3297427172" sldId="2142533508"/>
            <ac:spMk id="11" creationId="{ECD75751-F079-4756-DFD3-B4CE7756D082}"/>
          </ac:spMkLst>
        </pc:spChg>
        <pc:spChg chg="del">
          <ac:chgData name="Amaia Gil Salvador" userId="f40a6ee0-b633-43e9-893b-6b173b6010e9" providerId="ADAL" clId="{0238B49D-89AF-4D27-B5BF-1B0545DD72DA}" dt="2023-05-30T13:55:10.150" v="12" actId="478"/>
          <ac:spMkLst>
            <pc:docMk/>
            <pc:sldMk cId="3297427172" sldId="2142533508"/>
            <ac:spMk id="12" creationId="{8F1E426C-28A9-2514-6040-CB067148EDBD}"/>
          </ac:spMkLst>
        </pc:spChg>
        <pc:spChg chg="del">
          <ac:chgData name="Amaia Gil Salvador" userId="f40a6ee0-b633-43e9-893b-6b173b6010e9" providerId="ADAL" clId="{0238B49D-89AF-4D27-B5BF-1B0545DD72DA}" dt="2023-05-30T13:55:10.150" v="12" actId="478"/>
          <ac:spMkLst>
            <pc:docMk/>
            <pc:sldMk cId="3297427172" sldId="2142533508"/>
            <ac:spMk id="13" creationId="{3AA2D67E-3092-EB7C-C2D0-0707F0525B00}"/>
          </ac:spMkLst>
        </pc:spChg>
        <pc:spChg chg="mod">
          <ac:chgData name="Amaia Gil Salvador" userId="f40a6ee0-b633-43e9-893b-6b173b6010e9" providerId="ADAL" clId="{0238B49D-89AF-4D27-B5BF-1B0545DD72DA}" dt="2023-05-30T13:54:57.813" v="11" actId="20577"/>
          <ac:spMkLst>
            <pc:docMk/>
            <pc:sldMk cId="3297427172" sldId="2142533508"/>
            <ac:spMk id="23" creationId="{8272C3BD-2921-6925-2A49-DB2C52191DD4}"/>
          </ac:spMkLst>
        </pc:spChg>
        <pc:spChg chg="del">
          <ac:chgData name="Amaia Gil Salvador" userId="f40a6ee0-b633-43e9-893b-6b173b6010e9" providerId="ADAL" clId="{0238B49D-89AF-4D27-B5BF-1B0545DD72DA}" dt="2023-05-30T13:55:10.150" v="12" actId="478"/>
          <ac:spMkLst>
            <pc:docMk/>
            <pc:sldMk cId="3297427172" sldId="2142533508"/>
            <ac:spMk id="24" creationId="{6A637FD5-D62F-6F1E-5E34-9C02299C2023}"/>
          </ac:spMkLst>
        </pc:spChg>
        <pc:picChg chg="del">
          <ac:chgData name="Amaia Gil Salvador" userId="f40a6ee0-b633-43e9-893b-6b173b6010e9" providerId="ADAL" clId="{0238B49D-89AF-4D27-B5BF-1B0545DD72DA}" dt="2023-05-30T13:55:10.150" v="12" actId="478"/>
          <ac:picMkLst>
            <pc:docMk/>
            <pc:sldMk cId="3297427172" sldId="2142533508"/>
            <ac:picMk id="19" creationId="{7F407A8E-BA50-FFDE-03BE-43D62EA54D1E}"/>
          </ac:picMkLst>
        </pc:picChg>
        <pc:picChg chg="del">
          <ac:chgData name="Amaia Gil Salvador" userId="f40a6ee0-b633-43e9-893b-6b173b6010e9" providerId="ADAL" clId="{0238B49D-89AF-4D27-B5BF-1B0545DD72DA}" dt="2023-05-30T13:55:11.540" v="13" actId="478"/>
          <ac:picMkLst>
            <pc:docMk/>
            <pc:sldMk cId="3297427172" sldId="2142533508"/>
            <ac:picMk id="20" creationId="{2ED8466B-A05F-8818-B6BC-2C10FD30FB48}"/>
          </ac:picMkLst>
        </pc:picChg>
        <pc:picChg chg="del">
          <ac:chgData name="Amaia Gil Salvador" userId="f40a6ee0-b633-43e9-893b-6b173b6010e9" providerId="ADAL" clId="{0238B49D-89AF-4D27-B5BF-1B0545DD72DA}" dt="2023-05-30T13:55:10.150" v="12" actId="478"/>
          <ac:picMkLst>
            <pc:docMk/>
            <pc:sldMk cId="3297427172" sldId="2142533508"/>
            <ac:picMk id="21" creationId="{3C16192F-3449-2130-214E-1A30E0154200}"/>
          </ac:picMkLst>
        </pc:picChg>
        <pc:picChg chg="del">
          <ac:chgData name="Amaia Gil Salvador" userId="f40a6ee0-b633-43e9-893b-6b173b6010e9" providerId="ADAL" clId="{0238B49D-89AF-4D27-B5BF-1B0545DD72DA}" dt="2023-05-30T13:55:10.150" v="12" actId="478"/>
          <ac:picMkLst>
            <pc:docMk/>
            <pc:sldMk cId="3297427172" sldId="2142533508"/>
            <ac:picMk id="37" creationId="{B5E50F08-1A48-B4CF-A4B9-70B87BEEE2D9}"/>
          </ac:picMkLst>
        </pc:picChg>
        <pc:picChg chg="del">
          <ac:chgData name="Amaia Gil Salvador" userId="f40a6ee0-b633-43e9-893b-6b173b6010e9" providerId="ADAL" clId="{0238B49D-89AF-4D27-B5BF-1B0545DD72DA}" dt="2023-05-30T13:55:10.150" v="12" actId="478"/>
          <ac:picMkLst>
            <pc:docMk/>
            <pc:sldMk cId="3297427172" sldId="2142533508"/>
            <ac:picMk id="43" creationId="{6A70AE96-A347-F36A-9403-12CAA99A58E8}"/>
          </ac:picMkLst>
        </pc:picChg>
      </pc:sldChg>
    </pc:docChg>
  </pc:docChgLst>
  <pc:docChgLst>
    <pc:chgData name="Yassine Bassi" userId="S::yassine.bassi_cetic.be#ext#@barrabesnext.onmicrosoft.com::010adfc5-5417-45a5-879b-7fabc280b07b" providerId="AD" clId="Web-{C5B1ACA3-734D-41F1-8FC6-7EE59ADD25F1}"/>
    <pc:docChg chg="modSld">
      <pc:chgData name="Yassine Bassi" userId="S::yassine.bassi_cetic.be#ext#@barrabesnext.onmicrosoft.com::010adfc5-5417-45a5-879b-7fabc280b07b" providerId="AD" clId="Web-{C5B1ACA3-734D-41F1-8FC6-7EE59ADD25F1}" dt="2023-06-18T13:36:27.148" v="1" actId="1076"/>
      <pc:docMkLst>
        <pc:docMk/>
      </pc:docMkLst>
      <pc:sldChg chg="modSp">
        <pc:chgData name="Yassine Bassi" userId="S::yassine.bassi_cetic.be#ext#@barrabesnext.onmicrosoft.com::010adfc5-5417-45a5-879b-7fabc280b07b" providerId="AD" clId="Web-{C5B1ACA3-734D-41F1-8FC6-7EE59ADD25F1}" dt="2023-06-18T13:36:27.148" v="1" actId="1076"/>
        <pc:sldMkLst>
          <pc:docMk/>
          <pc:sldMk cId="315364339" sldId="256"/>
        </pc:sldMkLst>
        <pc:picChg chg="mod">
          <ac:chgData name="Yassine Bassi" userId="S::yassine.bassi_cetic.be#ext#@barrabesnext.onmicrosoft.com::010adfc5-5417-45a5-879b-7fabc280b07b" providerId="AD" clId="Web-{C5B1ACA3-734D-41F1-8FC6-7EE59ADD25F1}" dt="2023-06-18T13:36:27.148" v="1" actId="1076"/>
          <ac:picMkLst>
            <pc:docMk/>
            <pc:sldMk cId="315364339" sldId="256"/>
            <ac:picMk id="4" creationId="{060C88CB-4BA8-284F-22AA-4829D305E282}"/>
          </ac:picMkLst>
        </pc:picChg>
      </pc:sldChg>
    </pc:docChg>
  </pc:docChgLst>
  <pc:docChgLst>
    <pc:chgData name="snovo" userId="S::snovo_sostenibl.es#ext#@barrabesnext.onmicrosoft.com::16627bc0-67ef-4228-b189-2340c73f7063" providerId="AD" clId="Web-{F458206E-8FDB-4535-93AF-26AFD1E97744}"/>
    <pc:docChg chg="addSld delSld modSld addMainMaster">
      <pc:chgData name="snovo" userId="S::snovo_sostenibl.es#ext#@barrabesnext.onmicrosoft.com::16627bc0-67ef-4228-b189-2340c73f7063" providerId="AD" clId="Web-{F458206E-8FDB-4535-93AF-26AFD1E97744}" dt="2023-06-18T12:06:39.864" v="2121" actId="1076"/>
      <pc:docMkLst>
        <pc:docMk/>
      </pc:docMkLst>
      <pc:sldChg chg="addSp delSp modSp">
        <pc:chgData name="snovo" userId="S::snovo_sostenibl.es#ext#@barrabesnext.onmicrosoft.com::16627bc0-67ef-4228-b189-2340c73f7063" providerId="AD" clId="Web-{F458206E-8FDB-4535-93AF-26AFD1E97744}" dt="2023-06-18T12:06:39.864" v="2121" actId="1076"/>
        <pc:sldMkLst>
          <pc:docMk/>
          <pc:sldMk cId="1804852249" sldId="257"/>
        </pc:sldMkLst>
        <pc:spChg chg="add mod">
          <ac:chgData name="snovo" userId="S::snovo_sostenibl.es#ext#@barrabesnext.onmicrosoft.com::16627bc0-67ef-4228-b189-2340c73f7063" providerId="AD" clId="Web-{F458206E-8FDB-4535-93AF-26AFD1E97744}" dt="2023-06-18T09:17:44.291" v="73" actId="20577"/>
          <ac:spMkLst>
            <pc:docMk/>
            <pc:sldMk cId="1804852249" sldId="257"/>
            <ac:spMk id="3" creationId="{2F50461C-02F4-DF27-DFA8-354E9295A730}"/>
          </ac:spMkLst>
        </pc:spChg>
        <pc:spChg chg="add mod">
          <ac:chgData name="snovo" userId="S::snovo_sostenibl.es#ext#@barrabesnext.onmicrosoft.com::16627bc0-67ef-4228-b189-2340c73f7063" providerId="AD" clId="Web-{F458206E-8FDB-4535-93AF-26AFD1E97744}" dt="2023-06-18T09:17:05.008" v="30" actId="20577"/>
          <ac:spMkLst>
            <pc:docMk/>
            <pc:sldMk cId="1804852249" sldId="257"/>
            <ac:spMk id="7" creationId="{6A26B52B-D82F-8852-47E1-896E87FEF0E6}"/>
          </ac:spMkLst>
        </pc:spChg>
        <pc:spChg chg="add mod">
          <ac:chgData name="snovo" userId="S::snovo_sostenibl.es#ext#@barrabesnext.onmicrosoft.com::16627bc0-67ef-4228-b189-2340c73f7063" providerId="AD" clId="Web-{F458206E-8FDB-4535-93AF-26AFD1E97744}" dt="2023-06-18T09:17:00.570" v="27" actId="20577"/>
          <ac:spMkLst>
            <pc:docMk/>
            <pc:sldMk cId="1804852249" sldId="257"/>
            <ac:spMk id="9" creationId="{C1286880-D09A-9C54-217E-62BDFFE94642}"/>
          </ac:spMkLst>
        </pc:spChg>
        <pc:spChg chg="add mod">
          <ac:chgData name="snovo" userId="S::snovo_sostenibl.es#ext#@barrabesnext.onmicrosoft.com::16627bc0-67ef-4228-b189-2340c73f7063" providerId="AD" clId="Web-{F458206E-8FDB-4535-93AF-26AFD1E97744}" dt="2023-06-18T09:16:57.429" v="24" actId="20577"/>
          <ac:spMkLst>
            <pc:docMk/>
            <pc:sldMk cId="1804852249" sldId="257"/>
            <ac:spMk id="11" creationId="{58F32C78-8FA6-30B6-01DB-15CF8B33B161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33.350" v="6"/>
          <ac:spMkLst>
            <pc:docMk/>
            <pc:sldMk cId="1804852249" sldId="257"/>
            <ac:spMk id="17" creationId="{0B5B4600-F52F-22D0-BDB5-715F818F0EF0}"/>
          </ac:spMkLst>
        </pc:spChg>
        <pc:spChg chg="add mod">
          <ac:chgData name="snovo" userId="S::snovo_sostenibl.es#ext#@barrabesnext.onmicrosoft.com::16627bc0-67ef-4228-b189-2340c73f7063" providerId="AD" clId="Web-{F458206E-8FDB-4535-93AF-26AFD1E97744}" dt="2023-06-18T09:17:09.180" v="32" actId="20577"/>
          <ac:spMkLst>
            <pc:docMk/>
            <pc:sldMk cId="1804852249" sldId="257"/>
            <ac:spMk id="19" creationId="{B1947E35-7084-D77A-C71C-A0226856FF61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45.913" v="12"/>
          <ac:spMkLst>
            <pc:docMk/>
            <pc:sldMk cId="1804852249" sldId="257"/>
            <ac:spMk id="22" creationId="{1CAA9BF5-031B-3BDE-E3E2-822C4B82102D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33.350" v="5"/>
          <ac:spMkLst>
            <pc:docMk/>
            <pc:sldMk cId="1804852249" sldId="257"/>
            <ac:spMk id="38" creationId="{DCCC643C-6B91-AC0E-AE5C-6F149AA104C9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45.913" v="11"/>
          <ac:spMkLst>
            <pc:docMk/>
            <pc:sldMk cId="1804852249" sldId="257"/>
            <ac:spMk id="39" creationId="{0960AA07-DC8B-4286-CE21-5FCFAAF6D257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33.350" v="4"/>
          <ac:spMkLst>
            <pc:docMk/>
            <pc:sldMk cId="1804852249" sldId="257"/>
            <ac:spMk id="41" creationId="{8119926F-E6C8-7127-CB6F-A239BFB0123E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45.913" v="10"/>
          <ac:spMkLst>
            <pc:docMk/>
            <pc:sldMk cId="1804852249" sldId="257"/>
            <ac:spMk id="42" creationId="{23626BB7-ECEE-FE2F-0554-1FEBAB309F88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33.350" v="3"/>
          <ac:spMkLst>
            <pc:docMk/>
            <pc:sldMk cId="1804852249" sldId="257"/>
            <ac:spMk id="44" creationId="{887A5C67-864B-2BF5-D732-B0CB7A12996C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45.913" v="9"/>
          <ac:spMkLst>
            <pc:docMk/>
            <pc:sldMk cId="1804852249" sldId="257"/>
            <ac:spMk id="45" creationId="{B2D27582-2E85-44ED-2C52-43DCF5BB1794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33.350" v="2"/>
          <ac:spMkLst>
            <pc:docMk/>
            <pc:sldMk cId="1804852249" sldId="257"/>
            <ac:spMk id="47" creationId="{5B7CA7B1-6CBB-D960-A269-FFB0A6B0FE81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45.913" v="8"/>
          <ac:spMkLst>
            <pc:docMk/>
            <pc:sldMk cId="1804852249" sldId="257"/>
            <ac:spMk id="48" creationId="{3D6BCF12-FEAB-ED57-7796-86050F91C171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33.350" v="1"/>
          <ac:spMkLst>
            <pc:docMk/>
            <pc:sldMk cId="1804852249" sldId="257"/>
            <ac:spMk id="50" creationId="{EF9CAC58-1C8F-1795-A5C1-0C5CCE7F8AFF}"/>
          </ac:spMkLst>
        </pc:spChg>
        <pc:spChg chg="del">
          <ac:chgData name="snovo" userId="S::snovo_sostenibl.es#ext#@barrabesnext.onmicrosoft.com::16627bc0-67ef-4228-b189-2340c73f7063" providerId="AD" clId="Web-{F458206E-8FDB-4535-93AF-26AFD1E97744}" dt="2023-06-18T09:16:45.913" v="7"/>
          <ac:spMkLst>
            <pc:docMk/>
            <pc:sldMk cId="1804852249" sldId="257"/>
            <ac:spMk id="51" creationId="{DD6C4DCF-B04E-219E-DDD8-718AE1049D50}"/>
          </ac:spMkLst>
        </pc:spChg>
        <pc:picChg chg="add mod">
          <ac:chgData name="snovo" userId="S::snovo_sostenibl.es#ext#@barrabesnext.onmicrosoft.com::16627bc0-67ef-4228-b189-2340c73f7063" providerId="AD" clId="Web-{F458206E-8FDB-4535-93AF-26AFD1E97744}" dt="2023-06-18T12:06:39.864" v="2121" actId="1076"/>
          <ac:picMkLst>
            <pc:docMk/>
            <pc:sldMk cId="1804852249" sldId="257"/>
            <ac:picMk id="8" creationId="{39B0E962-BB8A-CACD-8A61-4CF1A9B7A995}"/>
          </ac:picMkLst>
        </pc:picChg>
      </pc:sldChg>
      <pc:sldChg chg="addSp delSp modSp">
        <pc:chgData name="snovo" userId="S::snovo_sostenibl.es#ext#@barrabesnext.onmicrosoft.com::16627bc0-67ef-4228-b189-2340c73f7063" providerId="AD" clId="Web-{F458206E-8FDB-4535-93AF-26AFD1E97744}" dt="2023-06-18T11:54:01.607" v="2018" actId="1076"/>
        <pc:sldMkLst>
          <pc:docMk/>
          <pc:sldMk cId="3159699110" sldId="312"/>
        </pc:sldMkLst>
        <pc:spChg chg="del mod">
          <ac:chgData name="snovo" userId="S::snovo_sostenibl.es#ext#@barrabesnext.onmicrosoft.com::16627bc0-67ef-4228-b189-2340c73f7063" providerId="AD" clId="Web-{F458206E-8FDB-4535-93AF-26AFD1E97744}" dt="2023-06-18T09:19:15.232" v="130"/>
          <ac:spMkLst>
            <pc:docMk/>
            <pc:sldMk cId="3159699110" sldId="312"/>
            <ac:spMk id="32" creationId="{D0580D70-B3C0-0270-D5C9-9D69F0F55A40}"/>
          </ac:spMkLst>
        </pc:spChg>
        <pc:spChg chg="mod">
          <ac:chgData name="snovo" userId="S::snovo_sostenibl.es#ext#@barrabesnext.onmicrosoft.com::16627bc0-67ef-4228-b189-2340c73f7063" providerId="AD" clId="Web-{F458206E-8FDB-4535-93AF-26AFD1E97744}" dt="2023-06-18T09:19:42.655" v="175" actId="20577"/>
          <ac:spMkLst>
            <pc:docMk/>
            <pc:sldMk cId="3159699110" sldId="312"/>
            <ac:spMk id="34" creationId="{84FC9569-CCE7-6F8B-B7A2-082B27C8BD26}"/>
          </ac:spMkLst>
        </pc:spChg>
        <pc:spChg chg="mod">
          <ac:chgData name="snovo" userId="S::snovo_sostenibl.es#ext#@barrabesnext.onmicrosoft.com::16627bc0-67ef-4228-b189-2340c73f7063" providerId="AD" clId="Web-{F458206E-8FDB-4535-93AF-26AFD1E97744}" dt="2023-06-18T09:31:03.625" v="549" actId="20577"/>
          <ac:spMkLst>
            <pc:docMk/>
            <pc:sldMk cId="3159699110" sldId="312"/>
            <ac:spMk id="35" creationId="{DE351409-4F6E-BB2E-7A9C-8F6FCEE1F8CD}"/>
          </ac:spMkLst>
        </pc:spChg>
        <pc:grpChg chg="mod">
          <ac:chgData name="snovo" userId="S::snovo_sostenibl.es#ext#@barrabesnext.onmicrosoft.com::16627bc0-67ef-4228-b189-2340c73f7063" providerId="AD" clId="Web-{F458206E-8FDB-4535-93AF-26AFD1E97744}" dt="2023-06-18T09:20:19.725" v="181" actId="1076"/>
          <ac:grpSpMkLst>
            <pc:docMk/>
            <pc:sldMk cId="3159699110" sldId="312"/>
            <ac:grpSpMk id="33" creationId="{F43228E6-71CB-8719-BF8A-5ABF9B477278}"/>
          </ac:grpSpMkLst>
        </pc:grpChg>
        <pc:picChg chg="add mod">
          <ac:chgData name="snovo" userId="S::snovo_sostenibl.es#ext#@barrabesnext.onmicrosoft.com::16627bc0-67ef-4228-b189-2340c73f7063" providerId="AD" clId="Web-{F458206E-8FDB-4535-93AF-26AFD1E97744}" dt="2023-06-18T11:54:01.607" v="2018" actId="1076"/>
          <ac:picMkLst>
            <pc:docMk/>
            <pc:sldMk cId="3159699110" sldId="312"/>
            <ac:picMk id="13" creationId="{D8F07AE9-6150-BF42-8B4E-50629E73A4B1}"/>
          </ac:picMkLst>
        </pc:picChg>
      </pc:sldChg>
      <pc:sldChg chg="modSp">
        <pc:chgData name="snovo" userId="S::snovo_sostenibl.es#ext#@barrabesnext.onmicrosoft.com::16627bc0-67ef-4228-b189-2340c73f7063" providerId="AD" clId="Web-{F458206E-8FDB-4535-93AF-26AFD1E97744}" dt="2023-06-18T09:41:29.805" v="739" actId="20577"/>
        <pc:sldMkLst>
          <pc:docMk/>
          <pc:sldMk cId="3473799307" sldId="2142533503"/>
        </pc:sldMkLst>
        <pc:spChg chg="mod">
          <ac:chgData name="snovo" userId="S::snovo_sostenibl.es#ext#@barrabesnext.onmicrosoft.com::16627bc0-67ef-4228-b189-2340c73f7063" providerId="AD" clId="Web-{F458206E-8FDB-4535-93AF-26AFD1E97744}" dt="2023-06-18T09:41:29.805" v="739" actId="20577"/>
          <ac:spMkLst>
            <pc:docMk/>
            <pc:sldMk cId="3473799307" sldId="2142533503"/>
            <ac:spMk id="11" creationId="{6007964E-ABDF-8B97-7E0D-01DB23377EF9}"/>
          </ac:spMkLst>
        </pc:spChg>
      </pc:sldChg>
      <pc:sldChg chg="add del">
        <pc:chgData name="snovo" userId="S::snovo_sostenibl.es#ext#@barrabesnext.onmicrosoft.com::16627bc0-67ef-4228-b189-2340c73f7063" providerId="AD" clId="Web-{F458206E-8FDB-4535-93AF-26AFD1E97744}" dt="2023-06-18T09:55:59.308" v="1367"/>
        <pc:sldMkLst>
          <pc:docMk/>
          <pc:sldMk cId="2918048698" sldId="2142533505"/>
        </pc:sldMkLst>
      </pc:sldChg>
      <pc:sldChg chg="addSp modSp">
        <pc:chgData name="snovo" userId="S::snovo_sostenibl.es#ext#@barrabesnext.onmicrosoft.com::16627bc0-67ef-4228-b189-2340c73f7063" providerId="AD" clId="Web-{F458206E-8FDB-4535-93AF-26AFD1E97744}" dt="2023-06-18T12:05:05.767" v="2114" actId="20577"/>
        <pc:sldMkLst>
          <pc:docMk/>
          <pc:sldMk cId="3297427172" sldId="2142533508"/>
        </pc:sldMkLst>
        <pc:spChg chg="mod">
          <ac:chgData name="snovo" userId="S::snovo_sostenibl.es#ext#@barrabesnext.onmicrosoft.com::16627bc0-67ef-4228-b189-2340c73f7063" providerId="AD" clId="Web-{F458206E-8FDB-4535-93AF-26AFD1E97744}" dt="2023-06-18T09:53:46.131" v="1268" actId="20577"/>
          <ac:spMkLst>
            <pc:docMk/>
            <pc:sldMk cId="3297427172" sldId="2142533508"/>
            <ac:spMk id="4" creationId="{2048798F-A71D-E30C-5179-2DED443FE82E}"/>
          </ac:spMkLst>
        </pc:spChg>
        <pc:spChg chg="add mod">
          <ac:chgData name="snovo" userId="S::snovo_sostenibl.es#ext#@barrabesnext.onmicrosoft.com::16627bc0-67ef-4228-b189-2340c73f7063" providerId="AD" clId="Web-{F458206E-8FDB-4535-93AF-26AFD1E97744}" dt="2023-06-18T12:05:05.767" v="2114" actId="20577"/>
          <ac:spMkLst>
            <pc:docMk/>
            <pc:sldMk cId="3297427172" sldId="2142533508"/>
            <ac:spMk id="6" creationId="{EF05305D-EA41-26C9-DACC-49BE6C74C63E}"/>
          </ac:spMkLst>
        </pc:spChg>
      </pc:sldChg>
      <pc:sldChg chg="modSp add replId">
        <pc:chgData name="snovo" userId="S::snovo_sostenibl.es#ext#@barrabesnext.onmicrosoft.com::16627bc0-67ef-4228-b189-2340c73f7063" providerId="AD" clId="Web-{F458206E-8FDB-4535-93AF-26AFD1E97744}" dt="2023-06-18T11:57:57.083" v="2032" actId="14100"/>
        <pc:sldMkLst>
          <pc:docMk/>
          <pc:sldMk cId="3748746930" sldId="2142533509"/>
        </pc:sldMkLst>
        <pc:spChg chg="mod">
          <ac:chgData name="snovo" userId="S::snovo_sostenibl.es#ext#@barrabesnext.onmicrosoft.com::16627bc0-67ef-4228-b189-2340c73f7063" providerId="AD" clId="Web-{F458206E-8FDB-4535-93AF-26AFD1E97744}" dt="2023-06-18T11:57:57.083" v="2032" actId="14100"/>
          <ac:spMkLst>
            <pc:docMk/>
            <pc:sldMk cId="3748746930" sldId="2142533509"/>
            <ac:spMk id="8" creationId="{8E257F28-6129-8975-50DA-0B8FC4F0E06B}"/>
          </ac:spMkLst>
        </pc:spChg>
        <pc:spChg chg="mod">
          <ac:chgData name="snovo" userId="S::snovo_sostenibl.es#ext#@barrabesnext.onmicrosoft.com::16627bc0-67ef-4228-b189-2340c73f7063" providerId="AD" clId="Web-{F458206E-8FDB-4535-93AF-26AFD1E97744}" dt="2023-06-18T10:24:45.188" v="2016" actId="20577"/>
          <ac:spMkLst>
            <pc:docMk/>
            <pc:sldMk cId="3748746930" sldId="2142533509"/>
            <ac:spMk id="15" creationId="{E4293AD2-4A24-9722-FA7C-8FF300A19BCC}"/>
          </ac:spMkLst>
        </pc:spChg>
        <pc:spChg chg="mod">
          <ac:chgData name="snovo" userId="S::snovo_sostenibl.es#ext#@barrabesnext.onmicrosoft.com::16627bc0-67ef-4228-b189-2340c73f7063" providerId="AD" clId="Web-{F458206E-8FDB-4535-93AF-26AFD1E97744}" dt="2023-06-18T09:55:48.417" v="1365" actId="20577"/>
          <ac:spMkLst>
            <pc:docMk/>
            <pc:sldMk cId="3748746930" sldId="2142533509"/>
            <ac:spMk id="17" creationId="{DAC68CD3-F8E1-89C1-1303-822787AB1638}"/>
          </ac:spMkLst>
        </pc:spChg>
      </pc:sldChg>
      <pc:sldChg chg="add del">
        <pc:chgData name="snovo" userId="S::snovo_sostenibl.es#ext#@barrabesnext.onmicrosoft.com::16627bc0-67ef-4228-b189-2340c73f7063" providerId="AD" clId="Web-{F458206E-8FDB-4535-93AF-26AFD1E97744}" dt="2023-06-18T09:18:17.901" v="74"/>
        <pc:sldMkLst>
          <pc:docMk/>
          <pc:sldMk cId="3991484242" sldId="2142533509"/>
        </pc:sldMkLst>
      </pc:sldChg>
      <pc:sldChg chg="modSp add replId">
        <pc:chgData name="snovo" userId="S::snovo_sostenibl.es#ext#@barrabesnext.onmicrosoft.com::16627bc0-67ef-4228-b189-2340c73f7063" providerId="AD" clId="Web-{F458206E-8FDB-4535-93AF-26AFD1E97744}" dt="2023-06-18T10:13:02.285" v="1946" actId="20577"/>
        <pc:sldMkLst>
          <pc:docMk/>
          <pc:sldMk cId="1803489317" sldId="2142533510"/>
        </pc:sldMkLst>
        <pc:spChg chg="mod">
          <ac:chgData name="snovo" userId="S::snovo_sostenibl.es#ext#@barrabesnext.onmicrosoft.com::16627bc0-67ef-4228-b189-2340c73f7063" providerId="AD" clId="Web-{F458206E-8FDB-4535-93AF-26AFD1E97744}" dt="2023-06-18T10:10:31.076" v="1891" actId="20577"/>
          <ac:spMkLst>
            <pc:docMk/>
            <pc:sldMk cId="1803489317" sldId="2142533510"/>
            <ac:spMk id="8" creationId="{8E257F28-6129-8975-50DA-0B8FC4F0E06B}"/>
          </ac:spMkLst>
        </pc:spChg>
        <pc:spChg chg="mod">
          <ac:chgData name="snovo" userId="S::snovo_sostenibl.es#ext#@barrabesnext.onmicrosoft.com::16627bc0-67ef-4228-b189-2340c73f7063" providerId="AD" clId="Web-{F458206E-8FDB-4535-93AF-26AFD1E97744}" dt="2023-06-18T10:12:52.754" v="1940" actId="1076"/>
          <ac:spMkLst>
            <pc:docMk/>
            <pc:sldMk cId="1803489317" sldId="2142533510"/>
            <ac:spMk id="12" creationId="{8F1E426C-28A9-2514-6040-CB067148EDBD}"/>
          </ac:spMkLst>
        </pc:spChg>
        <pc:spChg chg="mod">
          <ac:chgData name="snovo" userId="S::snovo_sostenibl.es#ext#@barrabesnext.onmicrosoft.com::16627bc0-67ef-4228-b189-2340c73f7063" providerId="AD" clId="Web-{F458206E-8FDB-4535-93AF-26AFD1E97744}" dt="2023-06-18T10:13:02.285" v="1946" actId="20577"/>
          <ac:spMkLst>
            <pc:docMk/>
            <pc:sldMk cId="1803489317" sldId="2142533510"/>
            <ac:spMk id="13" creationId="{3AA2D67E-3092-EB7C-C2D0-0707F0525B00}"/>
          </ac:spMkLst>
        </pc:spChg>
      </pc:sldChg>
      <pc:sldMasterChg chg="add addSldLayout">
        <pc:chgData name="snovo" userId="S::snovo_sostenibl.es#ext#@barrabesnext.onmicrosoft.com::16627bc0-67ef-4228-b189-2340c73f7063" providerId="AD" clId="Web-{F458206E-8FDB-4535-93AF-26AFD1E97744}" dt="2023-06-18T09:15:32.567" v="0"/>
        <pc:sldMasterMkLst>
          <pc:docMk/>
          <pc:sldMasterMk cId="1299202708" sldId="2147483943"/>
        </pc:sldMasterMkLst>
        <pc:sldLayoutChg chg="add">
          <pc:chgData name="snovo" userId="S::snovo_sostenibl.es#ext#@barrabesnext.onmicrosoft.com::16627bc0-67ef-4228-b189-2340c73f7063" providerId="AD" clId="Web-{F458206E-8FDB-4535-93AF-26AFD1E97744}" dt="2023-06-18T09:15:32.567" v="0"/>
          <pc:sldLayoutMkLst>
            <pc:docMk/>
            <pc:sldMasterMk cId="1299202708" sldId="2147483943"/>
            <pc:sldLayoutMk cId="1512412709" sldId="2147483944"/>
          </pc:sldLayoutMkLst>
        </pc:sldLayoutChg>
        <pc:sldLayoutChg chg="add">
          <pc:chgData name="snovo" userId="S::snovo_sostenibl.es#ext#@barrabesnext.onmicrosoft.com::16627bc0-67ef-4228-b189-2340c73f7063" providerId="AD" clId="Web-{F458206E-8FDB-4535-93AF-26AFD1E97744}" dt="2023-06-18T09:15:32.567" v="0"/>
          <pc:sldLayoutMkLst>
            <pc:docMk/>
            <pc:sldMasterMk cId="1299202708" sldId="2147483943"/>
            <pc:sldLayoutMk cId="2361567686" sldId="2147483945"/>
          </pc:sldLayoutMkLst>
        </pc:sldLayoutChg>
        <pc:sldLayoutChg chg="add">
          <pc:chgData name="snovo" userId="S::snovo_sostenibl.es#ext#@barrabesnext.onmicrosoft.com::16627bc0-67ef-4228-b189-2340c73f7063" providerId="AD" clId="Web-{F458206E-8FDB-4535-93AF-26AFD1E97744}" dt="2023-06-18T09:15:32.567" v="0"/>
          <pc:sldLayoutMkLst>
            <pc:docMk/>
            <pc:sldMasterMk cId="1299202708" sldId="2147483943"/>
            <pc:sldLayoutMk cId="2326573846" sldId="2147483946"/>
          </pc:sldLayoutMkLst>
        </pc:sldLayoutChg>
        <pc:sldLayoutChg chg="add">
          <pc:chgData name="snovo" userId="S::snovo_sostenibl.es#ext#@barrabesnext.onmicrosoft.com::16627bc0-67ef-4228-b189-2340c73f7063" providerId="AD" clId="Web-{F458206E-8FDB-4535-93AF-26AFD1E97744}" dt="2023-06-18T09:15:32.567" v="0"/>
          <pc:sldLayoutMkLst>
            <pc:docMk/>
            <pc:sldMasterMk cId="1299202708" sldId="2147483943"/>
            <pc:sldLayoutMk cId="3323038239" sldId="2147483966"/>
          </pc:sldLayoutMkLst>
        </pc:sldLayoutChg>
      </pc:sldMasterChg>
    </pc:docChg>
  </pc:docChgLst>
  <pc:docChgLst>
    <pc:chgData clId="Web-{BE1DE5DD-6C3D-4DD2-8F46-EDD6BA6DD64D}"/>
    <pc:docChg chg="modSld">
      <pc:chgData name="" userId="" providerId="" clId="Web-{BE1DE5DD-6C3D-4DD2-8F46-EDD6BA6DD64D}" dt="2023-06-18T09:17:31.143" v="3" actId="20577"/>
      <pc:docMkLst>
        <pc:docMk/>
      </pc:docMkLst>
      <pc:sldChg chg="modSp">
        <pc:chgData name="" userId="" providerId="" clId="Web-{BE1DE5DD-6C3D-4DD2-8F46-EDD6BA6DD64D}" dt="2023-06-18T09:17:31.143" v="3" actId="20577"/>
        <pc:sldMkLst>
          <pc:docMk/>
          <pc:sldMk cId="3991484242" sldId="2142533509"/>
        </pc:sldMkLst>
        <pc:spChg chg="mod">
          <ac:chgData name="" userId="" providerId="" clId="Web-{BE1DE5DD-6C3D-4DD2-8F46-EDD6BA6DD64D}" dt="2023-06-18T09:17:31.143" v="3" actId="20577"/>
          <ac:spMkLst>
            <pc:docMk/>
            <pc:sldMk cId="3991484242" sldId="2142533509"/>
            <ac:spMk id="42" creationId="{5DEF5889-080F-8C41-A03D-96AD8C3220C9}"/>
          </ac:spMkLst>
        </pc:spChg>
      </pc:sldChg>
    </pc:docChg>
  </pc:docChgLst>
  <pc:docChgLst>
    <pc:chgData name="julianne.salas" userId="S::julianne.salas_hotmail.com#ext#@barrabesnext.onmicrosoft.com::e0918b0f-71ca-4b7c-864d-6c5340c4113b" providerId="AD" clId="Web-{4D91FBF2-3BA7-4501-9DB6-8A1FDC21D713}"/>
    <pc:docChg chg="modSld">
      <pc:chgData name="julianne.salas" userId="S::julianne.salas_hotmail.com#ext#@barrabesnext.onmicrosoft.com::e0918b0f-71ca-4b7c-864d-6c5340c4113b" providerId="AD" clId="Web-{4D91FBF2-3BA7-4501-9DB6-8A1FDC21D713}" dt="2023-06-18T13:03:00.243" v="124"/>
      <pc:docMkLst>
        <pc:docMk/>
      </pc:docMkLst>
      <pc:sldChg chg="addSp delSp modSp">
        <pc:chgData name="julianne.salas" userId="S::julianne.salas_hotmail.com#ext#@barrabesnext.onmicrosoft.com::e0918b0f-71ca-4b7c-864d-6c5340c4113b" providerId="AD" clId="Web-{4D91FBF2-3BA7-4501-9DB6-8A1FDC21D713}" dt="2023-06-18T13:01:33.537" v="114"/>
        <pc:sldMkLst>
          <pc:docMk/>
          <pc:sldMk cId="1804852249" sldId="257"/>
        </pc:sldMkLst>
        <pc:spChg chg="mod">
          <ac:chgData name="julianne.salas" userId="S::julianne.salas_hotmail.com#ext#@barrabesnext.onmicrosoft.com::e0918b0f-71ca-4b7c-864d-6c5340c4113b" providerId="AD" clId="Web-{4D91FBF2-3BA7-4501-9DB6-8A1FDC21D713}" dt="2023-06-18T13:00:23.645" v="93" actId="1076"/>
          <ac:spMkLst>
            <pc:docMk/>
            <pc:sldMk cId="1804852249" sldId="257"/>
            <ac:spMk id="2" creationId="{824F9E65-0A2A-2EBB-280E-110A1EEC1208}"/>
          </ac:spMkLst>
        </pc:spChg>
        <pc:spChg chg="mod">
          <ac:chgData name="julianne.salas" userId="S::julianne.salas_hotmail.com#ext#@barrabesnext.onmicrosoft.com::e0918b0f-71ca-4b7c-864d-6c5340c4113b" providerId="AD" clId="Web-{4D91FBF2-3BA7-4501-9DB6-8A1FDC21D713}" dt="2023-06-18T13:00:23.535" v="87" actId="1076"/>
          <ac:spMkLst>
            <pc:docMk/>
            <pc:sldMk cId="1804852249" sldId="257"/>
            <ac:spMk id="3" creationId="{2F50461C-02F4-DF27-DFA8-354E9295A730}"/>
          </ac:spMkLst>
        </pc:spChg>
        <pc:spChg chg="mod">
          <ac:chgData name="julianne.salas" userId="S::julianne.salas_hotmail.com#ext#@barrabesnext.onmicrosoft.com::e0918b0f-71ca-4b7c-864d-6c5340c4113b" providerId="AD" clId="Web-{4D91FBF2-3BA7-4501-9DB6-8A1FDC21D713}" dt="2023-06-18T13:00:23.551" v="88" actId="1076"/>
          <ac:spMkLst>
            <pc:docMk/>
            <pc:sldMk cId="1804852249" sldId="257"/>
            <ac:spMk id="7" creationId="{6A26B52B-D82F-8852-47E1-896E87FEF0E6}"/>
          </ac:spMkLst>
        </pc:spChg>
        <pc:spChg chg="mod">
          <ac:chgData name="julianne.salas" userId="S::julianne.salas_hotmail.com#ext#@barrabesnext.onmicrosoft.com::e0918b0f-71ca-4b7c-864d-6c5340c4113b" providerId="AD" clId="Web-{4D91FBF2-3BA7-4501-9DB6-8A1FDC21D713}" dt="2023-06-18T13:00:23.566" v="89" actId="1076"/>
          <ac:spMkLst>
            <pc:docMk/>
            <pc:sldMk cId="1804852249" sldId="257"/>
            <ac:spMk id="9" creationId="{C1286880-D09A-9C54-217E-62BDFFE94642}"/>
          </ac:spMkLst>
        </pc:spChg>
        <pc:spChg chg="mod">
          <ac:chgData name="julianne.salas" userId="S::julianne.salas_hotmail.com#ext#@barrabesnext.onmicrosoft.com::e0918b0f-71ca-4b7c-864d-6c5340c4113b" providerId="AD" clId="Web-{4D91FBF2-3BA7-4501-9DB6-8A1FDC21D713}" dt="2023-06-18T13:00:23.598" v="90" actId="1076"/>
          <ac:spMkLst>
            <pc:docMk/>
            <pc:sldMk cId="1804852249" sldId="257"/>
            <ac:spMk id="11" creationId="{58F32C78-8FA6-30B6-01DB-15CF8B33B161}"/>
          </ac:spMkLst>
        </pc:spChg>
        <pc:spChg chg="del mod">
          <ac:chgData name="julianne.salas" userId="S::julianne.salas_hotmail.com#ext#@barrabesnext.onmicrosoft.com::e0918b0f-71ca-4b7c-864d-6c5340c4113b" providerId="AD" clId="Web-{4D91FBF2-3BA7-4501-9DB6-8A1FDC21D713}" dt="2023-06-18T13:00:34.895" v="99"/>
          <ac:spMkLst>
            <pc:docMk/>
            <pc:sldMk cId="1804852249" sldId="257"/>
            <ac:spMk id="13" creationId="{C4B535A4-B16A-24C7-7D57-39BDC5019378}"/>
          </ac:spMkLst>
        </pc:spChg>
        <pc:spChg chg="del mod">
          <ac:chgData name="julianne.salas" userId="S::julianne.salas_hotmail.com#ext#@barrabesnext.onmicrosoft.com::e0918b0f-71ca-4b7c-864d-6c5340c4113b" providerId="AD" clId="Web-{4D91FBF2-3BA7-4501-9DB6-8A1FDC21D713}" dt="2023-06-18T13:01:27.099" v="110"/>
          <ac:spMkLst>
            <pc:docMk/>
            <pc:sldMk cId="1804852249" sldId="257"/>
            <ac:spMk id="14" creationId="{8B95ADC3-DDCD-7BA5-47C0-508061592F82}"/>
          </ac:spMkLst>
        </pc:spChg>
        <pc:spChg chg="del mod">
          <ac:chgData name="julianne.salas" userId="S::julianne.salas_hotmail.com#ext#@barrabesnext.onmicrosoft.com::e0918b0f-71ca-4b7c-864d-6c5340c4113b" providerId="AD" clId="Web-{4D91FBF2-3BA7-4501-9DB6-8A1FDC21D713}" dt="2023-06-18T13:01:33.537" v="114"/>
          <ac:spMkLst>
            <pc:docMk/>
            <pc:sldMk cId="1804852249" sldId="257"/>
            <ac:spMk id="15" creationId="{5FF51B1B-D08A-8D9C-FE7A-284E904AD853}"/>
          </ac:spMkLst>
        </pc:spChg>
        <pc:spChg chg="del mod">
          <ac:chgData name="julianne.salas" userId="S::julianne.salas_hotmail.com#ext#@barrabesnext.onmicrosoft.com::e0918b0f-71ca-4b7c-864d-6c5340c4113b" providerId="AD" clId="Web-{4D91FBF2-3BA7-4501-9DB6-8A1FDC21D713}" dt="2023-06-18T13:01:30.537" v="112"/>
          <ac:spMkLst>
            <pc:docMk/>
            <pc:sldMk cId="1804852249" sldId="257"/>
            <ac:spMk id="16" creationId="{28DEE434-80A6-08C6-AFCD-027776C713EE}"/>
          </ac:spMkLst>
        </pc:spChg>
        <pc:spChg chg="mod">
          <ac:chgData name="julianne.salas" userId="S::julianne.salas_hotmail.com#ext#@barrabesnext.onmicrosoft.com::e0918b0f-71ca-4b7c-864d-6c5340c4113b" providerId="AD" clId="Web-{4D91FBF2-3BA7-4501-9DB6-8A1FDC21D713}" dt="2023-06-18T13:00:23.613" v="91" actId="1076"/>
          <ac:spMkLst>
            <pc:docMk/>
            <pc:sldMk cId="1804852249" sldId="257"/>
            <ac:spMk id="19" creationId="{B1947E35-7084-D77A-C71C-A0226856FF61}"/>
          </ac:spMkLst>
        </pc:spChg>
        <pc:spChg chg="mod">
          <ac:chgData name="julianne.salas" userId="S::julianne.salas_hotmail.com#ext#@barrabesnext.onmicrosoft.com::e0918b0f-71ca-4b7c-864d-6c5340c4113b" providerId="AD" clId="Web-{4D91FBF2-3BA7-4501-9DB6-8A1FDC21D713}" dt="2023-06-18T12:59:24.268" v="54" actId="20577"/>
          <ac:spMkLst>
            <pc:docMk/>
            <pc:sldMk cId="1804852249" sldId="257"/>
            <ac:spMk id="32" creationId="{5915F3CA-4360-19F7-397C-D0A20BE3AB03}"/>
          </ac:spMkLst>
        </pc:spChg>
        <pc:spChg chg="del mod">
          <ac:chgData name="julianne.salas" userId="S::julianne.salas_hotmail.com#ext#@barrabesnext.onmicrosoft.com::e0918b0f-71ca-4b7c-864d-6c5340c4113b" providerId="AD" clId="Web-{4D91FBF2-3BA7-4501-9DB6-8A1FDC21D713}" dt="2023-06-18T13:01:23.224" v="108"/>
          <ac:spMkLst>
            <pc:docMk/>
            <pc:sldMk cId="1804852249" sldId="257"/>
            <ac:spMk id="34" creationId="{E4F57F22-5678-21C0-7A3C-93507AEF9D24}"/>
          </ac:spMkLst>
        </pc:spChg>
        <pc:picChg chg="mod">
          <ac:chgData name="julianne.salas" userId="S::julianne.salas_hotmail.com#ext#@barrabesnext.onmicrosoft.com::e0918b0f-71ca-4b7c-864d-6c5340c4113b" providerId="AD" clId="Web-{4D91FBF2-3BA7-4501-9DB6-8A1FDC21D713}" dt="2023-06-18T13:00:23.629" v="92" actId="1076"/>
          <ac:picMkLst>
            <pc:docMk/>
            <pc:sldMk cId="1804852249" sldId="257"/>
            <ac:picMk id="6" creationId="{86B76AA2-226F-B9FD-5D50-2077D00A9FB9}"/>
          </ac:picMkLst>
        </pc:picChg>
        <pc:picChg chg="mod ord">
          <ac:chgData name="julianne.salas" userId="S::julianne.salas_hotmail.com#ext#@barrabesnext.onmicrosoft.com::e0918b0f-71ca-4b7c-864d-6c5340c4113b" providerId="AD" clId="Web-{4D91FBF2-3BA7-4501-9DB6-8A1FDC21D713}" dt="2023-06-18T13:01:32.740" v="113"/>
          <ac:picMkLst>
            <pc:docMk/>
            <pc:sldMk cId="1804852249" sldId="257"/>
            <ac:picMk id="8" creationId="{39B0E962-BB8A-CACD-8A61-4CF1A9B7A995}"/>
          </ac:picMkLst>
        </pc:picChg>
        <pc:picChg chg="add mod ord modCrop">
          <ac:chgData name="julianne.salas" userId="S::julianne.salas_hotmail.com#ext#@barrabesnext.onmicrosoft.com::e0918b0f-71ca-4b7c-864d-6c5340c4113b" providerId="AD" clId="Web-{4D91FBF2-3BA7-4501-9DB6-8A1FDC21D713}" dt="2023-06-18T13:01:29.553" v="111"/>
          <ac:picMkLst>
            <pc:docMk/>
            <pc:sldMk cId="1804852249" sldId="257"/>
            <ac:picMk id="12" creationId="{C1F80F85-3914-1843-EF58-7331636ED072}"/>
          </ac:picMkLst>
        </pc:picChg>
        <pc:picChg chg="add del mod ord">
          <ac:chgData name="julianne.salas" userId="S::julianne.salas_hotmail.com#ext#@barrabesnext.onmicrosoft.com::e0918b0f-71ca-4b7c-864d-6c5340c4113b" providerId="AD" clId="Web-{4D91FBF2-3BA7-4501-9DB6-8A1FDC21D713}" dt="2023-06-18T13:01:21.521" v="107"/>
          <ac:picMkLst>
            <pc:docMk/>
            <pc:sldMk cId="1804852249" sldId="257"/>
            <ac:picMk id="17" creationId="{162E5C80-0D3A-1D30-44DD-A6076AF3F873}"/>
          </ac:picMkLst>
        </pc:picChg>
        <pc:picChg chg="mod">
          <ac:chgData name="julianne.salas" userId="S::julianne.salas_hotmail.com#ext#@barrabesnext.onmicrosoft.com::e0918b0f-71ca-4b7c-864d-6c5340c4113b" providerId="AD" clId="Web-{4D91FBF2-3BA7-4501-9DB6-8A1FDC21D713}" dt="2023-06-18T13:00:23.676" v="95" actId="1076"/>
          <ac:picMkLst>
            <pc:docMk/>
            <pc:sldMk cId="1804852249" sldId="257"/>
            <ac:picMk id="18" creationId="{48957460-ADDC-3458-E634-E4190E9C5549}"/>
          </ac:picMkLst>
        </pc:picChg>
        <pc:picChg chg="add del mod ord">
          <ac:chgData name="julianne.salas" userId="S::julianne.salas_hotmail.com#ext#@barrabesnext.onmicrosoft.com::e0918b0f-71ca-4b7c-864d-6c5340c4113b" providerId="AD" clId="Web-{4D91FBF2-3BA7-4501-9DB6-8A1FDC21D713}" dt="2023-06-18T13:01:25.521" v="109"/>
          <ac:picMkLst>
            <pc:docMk/>
            <pc:sldMk cId="1804852249" sldId="257"/>
            <ac:picMk id="20" creationId="{38385C69-47BE-D1DB-A681-DB09924F2162}"/>
          </ac:picMkLst>
        </pc:picChg>
      </pc:sldChg>
      <pc:sldChg chg="delSp modSp">
        <pc:chgData name="julianne.salas" userId="S::julianne.salas_hotmail.com#ext#@barrabesnext.onmicrosoft.com::e0918b0f-71ca-4b7c-864d-6c5340c4113b" providerId="AD" clId="Web-{4D91FBF2-3BA7-4501-9DB6-8A1FDC21D713}" dt="2023-06-18T13:03:00.243" v="124"/>
        <pc:sldMkLst>
          <pc:docMk/>
          <pc:sldMk cId="3748746930" sldId="2142533509"/>
        </pc:sldMkLst>
        <pc:spChg chg="del">
          <ac:chgData name="julianne.salas" userId="S::julianne.salas_hotmail.com#ext#@barrabesnext.onmicrosoft.com::e0918b0f-71ca-4b7c-864d-6c5340c4113b" providerId="AD" clId="Web-{4D91FBF2-3BA7-4501-9DB6-8A1FDC21D713}" dt="2023-06-18T13:03:00.243" v="124"/>
          <ac:spMkLst>
            <pc:docMk/>
            <pc:sldMk cId="3748746930" sldId="2142533509"/>
            <ac:spMk id="9" creationId="{F6EF1885-3E20-63CB-E3DE-B35F66363196}"/>
          </ac:spMkLst>
        </pc:spChg>
        <pc:spChg chg="mod">
          <ac:chgData name="julianne.salas" userId="S::julianne.salas_hotmail.com#ext#@barrabesnext.onmicrosoft.com::e0918b0f-71ca-4b7c-864d-6c5340c4113b" providerId="AD" clId="Web-{4D91FBF2-3BA7-4501-9DB6-8A1FDC21D713}" dt="2023-06-18T13:02:50.680" v="123" actId="20577"/>
          <ac:spMkLst>
            <pc:docMk/>
            <pc:sldMk cId="3748746930" sldId="2142533509"/>
            <ac:spMk id="15" creationId="{E4293AD2-4A24-9722-FA7C-8FF300A19BCC}"/>
          </ac:spMkLst>
        </pc:spChg>
        <pc:spChg chg="mod">
          <ac:chgData name="julianne.salas" userId="S::julianne.salas_hotmail.com#ext#@barrabesnext.onmicrosoft.com::e0918b0f-71ca-4b7c-864d-6c5340c4113b" providerId="AD" clId="Web-{4D91FBF2-3BA7-4501-9DB6-8A1FDC21D713}" dt="2023-06-18T13:02:29.632" v="115"/>
          <ac:spMkLst>
            <pc:docMk/>
            <pc:sldMk cId="3748746930" sldId="2142533509"/>
            <ac:spMk id="17" creationId="{DAC68CD3-F8E1-89C1-1303-822787AB163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witzer" pitchFamily="2" charset="77"/>
              </a:defRPr>
            </a:lvl1pPr>
          </a:lstStyle>
          <a:p>
            <a:fld id="{EBE682CF-1F51-4384-B765-AAC875C1A7E7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witzer" pitchFamily="2" charset="77"/>
              </a:defRPr>
            </a:lvl1pPr>
          </a:lstStyle>
          <a:p>
            <a:fld id="{52F7F347-E224-4E29-BDA0-B3EBE20008C8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968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witzer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witzer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witzer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witzer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witzer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7F347-E224-4E29-BDA0-B3EBE20008C8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43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significant amount of waste can be avoided by optimizing/upcycling the use of raw ingredients (including subproducts/sub-parts).</a:t>
            </a:r>
          </a:p>
          <a:p>
            <a:endParaRPr lang="en-US"/>
          </a:p>
          <a:p>
            <a:r>
              <a:rPr lang="en-US"/>
              <a:t>There is also potential to use raw ingredients which are not received from the suppliers in optimal shape/condition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7F347-E224-4E29-BDA0-B3EBE20008C8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27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D5BE0-B1CA-8807-4C0C-C5BD38904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Switzer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EB1CCF-CC77-8A5B-6A50-43F18B875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Switzer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20F645-AD02-C154-6FAB-824441D2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CF3940-1EC8-29DA-B25E-A697ABA6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B9A7D7-7817-2E48-6656-FBE87AFF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662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6C036-E3D6-BD1B-10FE-AF564A2E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0B69C0-6160-98F8-573C-BA01F00E8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Switzer" pitchFamily="2" charset="77"/>
              </a:defRPr>
            </a:lvl1pPr>
            <a:lvl2pPr>
              <a:defRPr b="0" i="0">
                <a:latin typeface="Switzer" pitchFamily="2" charset="77"/>
              </a:defRPr>
            </a:lvl2pPr>
            <a:lvl3pPr>
              <a:defRPr b="0" i="0">
                <a:latin typeface="Switzer" pitchFamily="2" charset="77"/>
              </a:defRPr>
            </a:lvl3pPr>
            <a:lvl4pPr>
              <a:defRPr b="0" i="0">
                <a:latin typeface="Switzer" pitchFamily="2" charset="77"/>
              </a:defRPr>
            </a:lvl4pPr>
            <a:lvl5pPr>
              <a:defRPr b="0" i="0">
                <a:latin typeface="Switzer" pitchFamily="2" charset="77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0F7870-942F-FD11-C227-C83969FE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3514B8-662E-2496-6456-91997085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CD3E6B-3C99-34E6-FD2A-82622DF9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331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E2F58F-ACB5-213C-0D7D-1CEB65D5B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Switzer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727F30-B6E1-DA28-C9C2-A883F3A88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Switzer" pitchFamily="2" charset="77"/>
              </a:defRPr>
            </a:lvl1pPr>
            <a:lvl2pPr>
              <a:defRPr b="0" i="0">
                <a:latin typeface="Switzer" pitchFamily="2" charset="77"/>
              </a:defRPr>
            </a:lvl2pPr>
            <a:lvl3pPr>
              <a:defRPr b="0" i="0">
                <a:latin typeface="Switzer" pitchFamily="2" charset="77"/>
              </a:defRPr>
            </a:lvl3pPr>
            <a:lvl4pPr>
              <a:defRPr b="0" i="0">
                <a:latin typeface="Switzer" pitchFamily="2" charset="77"/>
              </a:defRPr>
            </a:lvl4pPr>
            <a:lvl5pPr>
              <a:defRPr b="0" i="0">
                <a:latin typeface="Switzer" pitchFamily="2" charset="77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B82E46-E283-F6F3-B183-35A1AA41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339EB8-CF74-6B64-FB17-C0A2F83C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B96B64-DF5A-E2B0-7F99-25091A08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489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629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412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— Cover Full width image +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56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— Cover Full width 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573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A29D17-D29F-4DAA-AB45-7711414B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B63F-4573-4091-951F-C33D1CAC205C}" type="datetimeFigureOut">
              <a:rPr lang="es-ES" smtClean="0"/>
              <a:t>18/06/2023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892D7DA-384C-4418-B301-B68BAE90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D0128D-606E-4BE3-8B4E-9775BADB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CFE9-DA67-4805-88BB-E508A54314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03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64D44-D0A3-25C3-A04C-68B69C4E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B67457-3EDA-7A9D-CB5A-20E1B8B63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  <a:lvl2pPr>
              <a:defRPr b="0" i="0">
                <a:latin typeface="Switzer" pitchFamily="2" charset="77"/>
              </a:defRPr>
            </a:lvl2pPr>
            <a:lvl3pPr>
              <a:defRPr b="0" i="0">
                <a:latin typeface="Switzer" pitchFamily="2" charset="77"/>
              </a:defRPr>
            </a:lvl3pPr>
            <a:lvl4pPr>
              <a:defRPr b="0" i="0">
                <a:latin typeface="Switzer" pitchFamily="2" charset="77"/>
              </a:defRPr>
            </a:lvl4pPr>
            <a:lvl5pPr>
              <a:defRPr b="0" i="0">
                <a:latin typeface="Switzer" pitchFamily="2" charset="77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613E6A-E810-6540-7CF3-B9F395FD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351C6-6F5C-6716-9EDD-F0225E3F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9171CC-D384-9D15-CA3D-A6A32271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64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9240F-E898-5467-4DBD-13E314CA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Switzer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2E3C7A-3626-9C32-1FF3-DECE1EC38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Switzer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427848-5C9E-FA3E-2B4E-979FE09A6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4B1136-4C65-8DF7-AD76-7C764A74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E83682-8BF2-5FE0-E399-01196409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854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5C1DE-4812-E2BA-C2C9-EB1934BC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C591A4-45F4-11E9-A94D-4DC9F603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Switzer" pitchFamily="2" charset="77"/>
              </a:defRPr>
            </a:lvl1pPr>
            <a:lvl2pPr>
              <a:defRPr b="0" i="0">
                <a:latin typeface="Switzer" pitchFamily="2" charset="77"/>
              </a:defRPr>
            </a:lvl2pPr>
            <a:lvl3pPr>
              <a:defRPr b="0" i="0">
                <a:latin typeface="Switzer" pitchFamily="2" charset="77"/>
              </a:defRPr>
            </a:lvl3pPr>
            <a:lvl4pPr>
              <a:defRPr b="0" i="0">
                <a:latin typeface="Switzer" pitchFamily="2" charset="77"/>
              </a:defRPr>
            </a:lvl4pPr>
            <a:lvl5pPr>
              <a:defRPr b="0" i="0">
                <a:latin typeface="Switzer" pitchFamily="2" charset="77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2CC6DA-64D3-D888-820D-C220807A1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Switzer" pitchFamily="2" charset="77"/>
              </a:defRPr>
            </a:lvl1pPr>
            <a:lvl2pPr>
              <a:defRPr b="0" i="0">
                <a:latin typeface="Switzer" pitchFamily="2" charset="77"/>
              </a:defRPr>
            </a:lvl2pPr>
            <a:lvl3pPr>
              <a:defRPr b="0" i="0">
                <a:latin typeface="Switzer" pitchFamily="2" charset="77"/>
              </a:defRPr>
            </a:lvl3pPr>
            <a:lvl4pPr>
              <a:defRPr b="0" i="0">
                <a:latin typeface="Switzer" pitchFamily="2" charset="77"/>
              </a:defRPr>
            </a:lvl4pPr>
            <a:lvl5pPr>
              <a:defRPr b="0" i="0">
                <a:latin typeface="Switzer" pitchFamily="2" charset="77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974788-4043-7B0C-8D4A-4B6AFA04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3F9735-FD79-BD27-1C9F-D8C077C5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C93B93-6121-CFD8-3BC8-90C8BC64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26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4AF00-3BA5-3B10-9EE6-C864EDB3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CD0AC1-CEBB-8CB7-4CC5-CA366DF0C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Switzer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B1CF07-ACC8-3018-E908-D3128B856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Switzer" pitchFamily="2" charset="77"/>
              </a:defRPr>
            </a:lvl1pPr>
            <a:lvl2pPr>
              <a:defRPr b="0" i="0">
                <a:latin typeface="Switzer" pitchFamily="2" charset="77"/>
              </a:defRPr>
            </a:lvl2pPr>
            <a:lvl3pPr>
              <a:defRPr b="0" i="0">
                <a:latin typeface="Switzer" pitchFamily="2" charset="77"/>
              </a:defRPr>
            </a:lvl3pPr>
            <a:lvl4pPr>
              <a:defRPr b="0" i="0">
                <a:latin typeface="Switzer" pitchFamily="2" charset="77"/>
              </a:defRPr>
            </a:lvl4pPr>
            <a:lvl5pPr>
              <a:defRPr b="0" i="0">
                <a:latin typeface="Switzer" pitchFamily="2" charset="77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E31E0D-C4FF-ADFC-ABA3-A9489FC73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Switzer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C4A87D5-E56C-75EB-0171-31A0EDE4E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Switzer" pitchFamily="2" charset="77"/>
              </a:defRPr>
            </a:lvl1pPr>
            <a:lvl2pPr>
              <a:defRPr b="0" i="0">
                <a:latin typeface="Switzer" pitchFamily="2" charset="77"/>
              </a:defRPr>
            </a:lvl2pPr>
            <a:lvl3pPr>
              <a:defRPr b="0" i="0">
                <a:latin typeface="Switzer" pitchFamily="2" charset="77"/>
              </a:defRPr>
            </a:lvl3pPr>
            <a:lvl4pPr>
              <a:defRPr b="0" i="0">
                <a:latin typeface="Switzer" pitchFamily="2" charset="77"/>
              </a:defRPr>
            </a:lvl4pPr>
            <a:lvl5pPr>
              <a:defRPr b="0" i="0">
                <a:latin typeface="Switzer" pitchFamily="2" charset="77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48CEA7-BA39-1BD6-89C5-77E14CA5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D71ADB-A987-55A5-D395-C12AE395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5FED926-4EC2-D506-0D7B-B0ACE64E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3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E055B-3DB0-B40B-1C72-68F5F371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DE1A1A-A935-AF79-E591-664962C8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9EF7E9-BDE7-27C7-330C-CA90B58C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70B070-6628-C44E-E0D7-713C008A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3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4EB57D-A913-3CD0-6355-518BB0262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81DD0B-DA4A-83EB-C4A5-A2E58B9A1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4E7613-A8B5-0E50-6EB7-1830E056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13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FE03E-2DEE-39CE-B295-D8DFF655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Switzer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F6F352-A932-DB5A-7147-503808546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Switzer" pitchFamily="2" charset="77"/>
              </a:defRPr>
            </a:lvl1pPr>
            <a:lvl2pPr>
              <a:defRPr sz="2800" b="0" i="0">
                <a:latin typeface="Switzer" pitchFamily="2" charset="77"/>
              </a:defRPr>
            </a:lvl2pPr>
            <a:lvl3pPr>
              <a:defRPr sz="2400" b="0" i="0">
                <a:latin typeface="Switzer" pitchFamily="2" charset="77"/>
              </a:defRPr>
            </a:lvl3pPr>
            <a:lvl4pPr>
              <a:defRPr sz="2000" b="0" i="0">
                <a:latin typeface="Switzer" pitchFamily="2" charset="77"/>
              </a:defRPr>
            </a:lvl4pPr>
            <a:lvl5pPr>
              <a:defRPr sz="2000" b="0" i="0">
                <a:latin typeface="Switzer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0FE26D-2319-6734-BB4D-80A8EF76D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witzer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B5BCAC-9A23-EE96-7785-C537D23F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D482DF-E496-60F8-541A-159DEAA7E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1D0816-0991-34E4-DDD3-555554E9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992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333FE-3F5B-C500-BACF-1478D72B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Switzer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932AD97-AB13-2478-64FF-622E9EBAE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Switzer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9BBA82-A8AB-3355-1EDF-940FD4729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Switzer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CAE499-E50F-EFCB-D069-925173180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3404D4-E66E-0E7E-617B-3E462620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8AA0BF-B470-0016-B768-2F9E3304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841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3BB091-42A1-55AD-5C4F-7ACC6BFA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221B2D-4D08-8480-40BE-3D0B4085F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95E814-707E-B3AD-90A3-E63442D55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witzer" pitchFamily="2" charset="77"/>
              </a:defRPr>
            </a:lvl1pPr>
          </a:lstStyle>
          <a:p>
            <a:fld id="{A1092596-E07E-45A4-941D-17A2972A9F0B}" type="datetimeFigureOut">
              <a:rPr lang="es-ES" smtClean="0"/>
              <a:pPr/>
              <a:t>18/06/2023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E0178A-3A08-02BC-DBA5-FBD2C366E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witzer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A460AA-5D2C-31B0-4EA8-72046C098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witzer" pitchFamily="2" charset="77"/>
              </a:defRPr>
            </a:lvl1pPr>
          </a:lstStyle>
          <a:p>
            <a:fld id="{B12B7738-F52C-42F7-AE03-5D610C2C377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83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witzer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witzer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witzer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witzer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witzer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witzer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B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9F4AB02-B759-6977-C085-A2D96C6560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01600" cap="sq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>
              <a:latin typeface="Switzer" pitchFamily="2" charset="77"/>
            </a:endParaRPr>
          </a:p>
        </p:txBody>
      </p:sp>
      <p:pic>
        <p:nvPicPr>
          <p:cNvPr id="3" name="Imagen 2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46EF9EC1-D55D-D8FA-97DC-E866736FFE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721" y="5996539"/>
            <a:ext cx="2007263" cy="530796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074CA32C-984A-849B-8E08-82740589BE3E}"/>
              </a:ext>
            </a:extLst>
          </p:cNvPr>
          <p:cNvSpPr txBox="1">
            <a:spLocks/>
          </p:cNvSpPr>
          <p:nvPr userDrawn="1"/>
        </p:nvSpPr>
        <p:spPr>
          <a:xfrm>
            <a:off x="8928409" y="52019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r" defTabSz="914400" rtl="0" eaLnBrk="1" latinLnBrk="0" hangingPunct="1">
              <a:defRPr sz="1800" b="0" i="0" kern="1200">
                <a:solidFill>
                  <a:srgbClr val="173668"/>
                </a:solidFill>
                <a:latin typeface="Switzer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A69DBC-8B02-D043-8244-DC671F4B49B2}" type="slidenum">
              <a:rPr lang="es-ES" b="0" i="0" smtClean="0">
                <a:latin typeface="Switzer" pitchFamily="2" charset="77"/>
              </a:rPr>
              <a:pPr/>
              <a:t>‹#›</a:t>
            </a:fld>
            <a:endParaRPr lang="es-ES" b="0" i="0">
              <a:latin typeface="Switzer" pitchFamily="2" charset="77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3D865AB-DD1F-A74F-0788-3F1C346BDE6E}"/>
              </a:ext>
            </a:extLst>
          </p:cNvPr>
          <p:cNvGrpSpPr/>
          <p:nvPr userDrawn="1"/>
        </p:nvGrpSpPr>
        <p:grpSpPr>
          <a:xfrm>
            <a:off x="8011220" y="6113351"/>
            <a:ext cx="3975186" cy="560948"/>
            <a:chOff x="7987091" y="7020759"/>
            <a:chExt cx="3975186" cy="560948"/>
          </a:xfrm>
        </p:grpSpPr>
        <p:pic>
          <p:nvPicPr>
            <p:cNvPr id="4" name="Imagen 3" descr="Logotipo&#10;&#10;Descripción generada automáticamente">
              <a:extLst>
                <a:ext uri="{FF2B5EF4-FFF2-40B4-BE49-F238E27FC236}">
                  <a16:creationId xmlns:a16="http://schemas.microsoft.com/office/drawing/2014/main" id="{0902540A-8638-FAAC-9CC6-0B6CEF763F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7214" y="7180644"/>
              <a:ext cx="1425063" cy="303175"/>
            </a:xfrm>
            <a:prstGeom prst="rect">
              <a:avLst/>
            </a:prstGeom>
          </p:spPr>
        </p:pic>
        <p:pic>
          <p:nvPicPr>
            <p:cNvPr id="5" name="Imagen 4" descr="Logotipo, Icono&#10;&#10;Descripción generada automáticamente">
              <a:extLst>
                <a:ext uri="{FF2B5EF4-FFF2-40B4-BE49-F238E27FC236}">
                  <a16:creationId xmlns:a16="http://schemas.microsoft.com/office/drawing/2014/main" id="{B99FF514-15FB-7001-84B7-1B170ABAC6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8001" y="7142785"/>
              <a:ext cx="753878" cy="376939"/>
            </a:xfrm>
            <a:prstGeom prst="rect">
              <a:avLst/>
            </a:prstGeom>
          </p:spPr>
        </p:pic>
        <p:pic>
          <p:nvPicPr>
            <p:cNvPr id="6" name="Imagen 5" descr="Texto, Logotipo&#10;&#10;Descripción generada automáticamente">
              <a:extLst>
                <a:ext uri="{FF2B5EF4-FFF2-40B4-BE49-F238E27FC236}">
                  <a16:creationId xmlns:a16="http://schemas.microsoft.com/office/drawing/2014/main" id="{F925373A-27C8-C3C6-1F6C-B639DDDA40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7546" y="7020759"/>
              <a:ext cx="715908" cy="498966"/>
            </a:xfrm>
            <a:prstGeom prst="rect">
              <a:avLst/>
            </a:prstGeom>
          </p:spPr>
        </p:pic>
        <p:pic>
          <p:nvPicPr>
            <p:cNvPr id="8" name="Imagen 7" descr="Logotipo&#10;&#10;Descripción generada automáticamente">
              <a:extLst>
                <a:ext uri="{FF2B5EF4-FFF2-40B4-BE49-F238E27FC236}">
                  <a16:creationId xmlns:a16="http://schemas.microsoft.com/office/drawing/2014/main" id="{A6064B6E-5BDA-CABE-AD89-E4A2F81F5D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7091" y="7082741"/>
              <a:ext cx="715907" cy="498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196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9F4AB02-B759-6977-C085-A2D96C6560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01600" cap="sq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074CA32C-984A-849B-8E08-82740589BE3E}"/>
              </a:ext>
            </a:extLst>
          </p:cNvPr>
          <p:cNvSpPr txBox="1">
            <a:spLocks/>
          </p:cNvSpPr>
          <p:nvPr userDrawn="1"/>
        </p:nvSpPr>
        <p:spPr>
          <a:xfrm>
            <a:off x="8928409" y="52019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r" defTabSz="914400" rtl="0" eaLnBrk="1" latinLnBrk="0" hangingPunct="1">
              <a:defRPr sz="1800" b="0" i="0" kern="1200">
                <a:solidFill>
                  <a:srgbClr val="173668"/>
                </a:solidFill>
                <a:latin typeface="Switzer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A69DBC-8B02-D043-8244-DC671F4B49B2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4" name="Imagen 3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E2078DFB-6239-E5EF-58BB-EC9D087BBB7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5" name="Imagen 6" descr="Logotipo&#10;&#10;Descripción generada automáticamente">
            <a:extLst>
              <a:ext uri="{FF2B5EF4-FFF2-40B4-BE49-F238E27FC236}">
                <a16:creationId xmlns:a16="http://schemas.microsoft.com/office/drawing/2014/main" id="{7DB0705E-4FB5-F3E5-A879-2ABB33509A1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0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6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6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gif"/><Relationship Id="rId4" Type="http://schemas.openxmlformats.org/officeDocument/2006/relationships/image" Target="../media/image6.png"/><Relationship Id="rId9" Type="http://schemas.openxmlformats.org/officeDocument/2006/relationships/hyperlink" Target="https://food.ec.europa.eu/system/files/2023-04/fw_lib_reduce-food-waste-eu_faqs_0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BD520997-ADA4-9914-1083-7BDB7CFB3927}"/>
              </a:ext>
            </a:extLst>
          </p:cNvPr>
          <p:cNvSpPr txBox="1"/>
          <p:nvPr/>
        </p:nvSpPr>
        <p:spPr>
          <a:xfrm>
            <a:off x="485907" y="1570886"/>
            <a:ext cx="5038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u="none" strike="noStrike" kern="1200" cap="none" spc="0" normalizeH="0" baseline="0" noProof="0" err="1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Presentation</a:t>
            </a:r>
            <a:r>
              <a:rPr kumimoji="0" lang="es-ES" sz="6000" u="none" strike="noStrike" kern="1200" cap="none" spc="0" normalizeH="0" baseline="0" noProof="0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 </a:t>
            </a:r>
            <a:r>
              <a:rPr kumimoji="0" lang="es-ES" sz="6000" u="none" strike="noStrike" kern="1200" cap="none" spc="0" normalizeH="0" baseline="0" noProof="0" err="1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of</a:t>
            </a:r>
            <a:r>
              <a:rPr kumimoji="0" lang="es-ES" sz="6000" u="none" strike="noStrike" kern="1200" cap="none" spc="0" normalizeH="0" baseline="0" noProof="0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 </a:t>
            </a:r>
            <a:r>
              <a:rPr kumimoji="0" lang="es-ES" sz="6000" u="none" strike="noStrike" kern="1200" cap="none" spc="0" normalizeH="0" baseline="0" noProof="0" err="1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the</a:t>
            </a:r>
            <a:r>
              <a:rPr kumimoji="0" lang="es-ES" sz="6000" u="none" strike="noStrike" kern="1200" cap="none" spc="0" normalizeH="0" baseline="0" noProof="0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 idea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0413D8-25C4-2919-3608-A7B38FDA179D}"/>
              </a:ext>
            </a:extLst>
          </p:cNvPr>
          <p:cNvSpPr txBox="1"/>
          <p:nvPr/>
        </p:nvSpPr>
        <p:spPr>
          <a:xfrm>
            <a:off x="481211" y="3370473"/>
            <a:ext cx="4202019" cy="6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u="none" strike="noStrike" kern="1200" cap="none" spc="0" normalizeH="0" baseline="0" noProof="0" err="1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Team</a:t>
            </a:r>
            <a:r>
              <a:rPr kumimoji="0" lang="es-ES" sz="2800" u="none" strike="noStrike" kern="1200" cap="none" spc="0" normalizeH="0" baseline="0" noProof="0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 </a:t>
            </a:r>
            <a:r>
              <a:rPr kumimoji="0" lang="es-ES" sz="2800" u="none" strike="noStrike" kern="1200" cap="none" spc="0" normalizeH="0" baseline="0" noProof="0" err="1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number</a:t>
            </a:r>
            <a:r>
              <a:rPr kumimoji="0" lang="es-ES" sz="2800" u="none" strike="noStrike" kern="1200" cap="none" spc="0" normalizeH="0" baseline="0" noProof="0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* </a:t>
            </a:r>
            <a:r>
              <a:rPr kumimoji="0" lang="es-ES" u="none" strike="noStrike" kern="1200" cap="none" spc="0" normalizeH="0" baseline="0" noProof="0" err="1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Exp</a:t>
            </a:r>
            <a:r>
              <a:rPr kumimoji="0" lang="es-ES" u="none" strike="noStrike" kern="1200" cap="none" spc="0" normalizeH="0" baseline="0" noProof="0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: </a:t>
            </a:r>
            <a:r>
              <a:rPr kumimoji="0" lang="es-ES" u="none" strike="noStrike" kern="1200" cap="none" spc="0" normalizeH="0" baseline="0" noProof="0" err="1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Team</a:t>
            </a:r>
            <a:r>
              <a:rPr kumimoji="0" lang="es-ES" u="none" strike="noStrike" kern="1200" cap="none" spc="0" normalizeH="0" baseline="0" noProof="0">
                <a:ln>
                  <a:noFill/>
                </a:ln>
                <a:solidFill>
                  <a:srgbClr val="173668"/>
                </a:solidFill>
                <a:effectLst/>
                <a:uLnTx/>
                <a:uFillTx/>
                <a:latin typeface="Switzer" pitchFamily="2" charset="77"/>
              </a:rPr>
              <a:t> 1</a:t>
            </a:r>
            <a:endParaRPr kumimoji="0" lang="es-ES" sz="2800" u="none" strike="noStrike" kern="1200" cap="none" spc="0" normalizeH="0" baseline="0" noProof="0">
              <a:ln>
                <a:noFill/>
              </a:ln>
              <a:solidFill>
                <a:srgbClr val="173668"/>
              </a:solidFill>
              <a:effectLst/>
              <a:uLnTx/>
              <a:uFillTx/>
              <a:latin typeface="Switzer" pitchFamily="2" charset="77"/>
            </a:endParaRPr>
          </a:p>
        </p:txBody>
      </p:sp>
      <p:pic>
        <p:nvPicPr>
          <p:cNvPr id="3" name="Imagen 6" descr="Logotipo&#10;&#10;Descripción generada automáticamente">
            <a:extLst>
              <a:ext uri="{FF2B5EF4-FFF2-40B4-BE49-F238E27FC236}">
                <a16:creationId xmlns:a16="http://schemas.microsoft.com/office/drawing/2014/main" id="{B960547C-4910-5F80-0FDF-CD707619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36" y="537811"/>
            <a:ext cx="881520" cy="763105"/>
          </a:xfrm>
          <a:prstGeom prst="rect">
            <a:avLst/>
          </a:prstGeom>
        </p:spPr>
      </p:pic>
      <p:pic>
        <p:nvPicPr>
          <p:cNvPr id="4" name="Imagen 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060C88CB-4BA8-284F-22AA-4829D305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 descr="Dibujo de video juego&#10;&#10;Descripción generada automáticamente con confianza baja">
            <a:extLst>
              <a:ext uri="{FF2B5EF4-FFF2-40B4-BE49-F238E27FC236}">
                <a16:creationId xmlns:a16="http://schemas.microsoft.com/office/drawing/2014/main" id="{12990107-BD78-809B-9DBC-12C1E75048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17"/>
          <a:stretch/>
        </p:blipFill>
        <p:spPr>
          <a:xfrm>
            <a:off x="7669609" y="322348"/>
            <a:ext cx="4434761" cy="644363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3AD94D2-19E2-B0A0-7A3C-21A6E0069356}"/>
              </a:ext>
            </a:extLst>
          </p:cNvPr>
          <p:cNvSpPr/>
          <p:nvPr/>
        </p:nvSpPr>
        <p:spPr>
          <a:xfrm>
            <a:off x="87630" y="1164698"/>
            <a:ext cx="7376160" cy="4122415"/>
          </a:xfrm>
          <a:prstGeom prst="rect">
            <a:avLst/>
          </a:prstGeom>
          <a:solidFill>
            <a:srgbClr val="FC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46EAB2-2153-91B6-88E3-9474B037F8BC}"/>
              </a:ext>
            </a:extLst>
          </p:cNvPr>
          <p:cNvSpPr txBox="1">
            <a:spLocks/>
          </p:cNvSpPr>
          <p:nvPr/>
        </p:nvSpPr>
        <p:spPr>
          <a:xfrm>
            <a:off x="390286" y="1377062"/>
            <a:ext cx="5134348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Presentation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of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the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31536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782AA9-76AE-5130-6818-B76769CA3422}"/>
              </a:ext>
            </a:extLst>
          </p:cNvPr>
          <p:cNvSpPr txBox="1">
            <a:spLocks/>
          </p:cNvSpPr>
          <p:nvPr/>
        </p:nvSpPr>
        <p:spPr>
          <a:xfrm>
            <a:off x="397741" y="487886"/>
            <a:ext cx="8264212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Our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proposal</a:t>
            </a: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0B5A9C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173668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</p:txBody>
      </p:sp>
      <p:pic>
        <p:nvPicPr>
          <p:cNvPr id="3" name="Imagen 2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BC4D36B0-2C15-F196-C05C-3FA8F5CC6C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4" name="Imagen 6" descr="Logotipo&#10;&#10;Descripción generada automáticamente">
            <a:extLst>
              <a:ext uri="{FF2B5EF4-FFF2-40B4-BE49-F238E27FC236}">
                <a16:creationId xmlns:a16="http://schemas.microsoft.com/office/drawing/2014/main" id="{631860BC-7446-A29B-77B0-92D8C032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99A13B0-E28A-9622-02BD-995F5C640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 8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FF0519A3-9C93-A2C9-0C6A-90A48F96A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778" y="1408395"/>
            <a:ext cx="9222864" cy="4837030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ED14C864-06D2-CE12-47CC-6B94E4A31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45" y="3178324"/>
            <a:ext cx="2252963" cy="1162108"/>
          </a:xfrm>
          <a:prstGeom prst="rect">
            <a:avLst/>
          </a:prstGeom>
        </p:spPr>
      </p:pic>
      <p:pic>
        <p:nvPicPr>
          <p:cNvPr id="10" name="Grafik 10" descr="Ein Bild, das Kreis enthält.&#10;&#10;Beschreibung automatisch generiert.">
            <a:extLst>
              <a:ext uri="{FF2B5EF4-FFF2-40B4-BE49-F238E27FC236}">
                <a16:creationId xmlns:a16="http://schemas.microsoft.com/office/drawing/2014/main" id="{0AFB0707-D76B-F44D-3480-58B2D84419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333569" y="3214447"/>
            <a:ext cx="970428" cy="799196"/>
          </a:xfrm>
          <a:prstGeom prst="rect">
            <a:avLst/>
          </a:prstGeom>
        </p:spPr>
      </p:pic>
      <p:pic>
        <p:nvPicPr>
          <p:cNvPr id="11" name="Grafik 10" descr="Ein Bild, das Kreis enthält.&#10;&#10;Beschreibung automatisch generiert.">
            <a:extLst>
              <a:ext uri="{FF2B5EF4-FFF2-40B4-BE49-F238E27FC236}">
                <a16:creationId xmlns:a16="http://schemas.microsoft.com/office/drawing/2014/main" id="{69736EAC-307A-9BE0-9940-972DEF88B7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2721460" y="2245537"/>
            <a:ext cx="424090" cy="367876"/>
          </a:xfrm>
          <a:prstGeom prst="rect">
            <a:avLst/>
          </a:prstGeom>
        </p:spPr>
      </p:pic>
      <p:pic>
        <p:nvPicPr>
          <p:cNvPr id="13" name="Grafik 12" descr="Ein Bild, das Kreis enthält.&#10;&#10;Beschreibung automatisch generiert.">
            <a:extLst>
              <a:ext uri="{FF2B5EF4-FFF2-40B4-BE49-F238E27FC236}">
                <a16:creationId xmlns:a16="http://schemas.microsoft.com/office/drawing/2014/main" id="{03A1A6E7-1913-32E2-A029-BFD48F8ED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2831397" y="1502741"/>
            <a:ext cx="310771" cy="209622"/>
          </a:xfrm>
          <a:prstGeom prst="rect">
            <a:avLst/>
          </a:prstGeom>
        </p:spPr>
      </p:pic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3795FA56-1A3B-D1DF-B479-EF8DC0628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551" y="4806132"/>
            <a:ext cx="701616" cy="62441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F3FC53-9F02-8A7C-E1F9-D63639552BDB}"/>
              </a:ext>
            </a:extLst>
          </p:cNvPr>
          <p:cNvSpPr txBox="1"/>
          <p:nvPr/>
        </p:nvSpPr>
        <p:spPr>
          <a:xfrm>
            <a:off x="1193955" y="4427803"/>
            <a:ext cx="918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err="1">
                <a:cs typeface="Calibri"/>
              </a:rPr>
              <a:t>by</a:t>
            </a:r>
            <a:endParaRPr lang="de-DE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3E31518-03C5-A6A8-0D9F-D9A40C5FA125}"/>
              </a:ext>
            </a:extLst>
          </p:cNvPr>
          <p:cNvSpPr/>
          <p:nvPr/>
        </p:nvSpPr>
        <p:spPr>
          <a:xfrm>
            <a:off x="8829811" y="2935941"/>
            <a:ext cx="3177397" cy="3508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9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782AA9-76AE-5130-6818-B76769CA3422}"/>
              </a:ext>
            </a:extLst>
          </p:cNvPr>
          <p:cNvSpPr txBox="1">
            <a:spLocks/>
          </p:cNvSpPr>
          <p:nvPr/>
        </p:nvSpPr>
        <p:spPr>
          <a:xfrm>
            <a:off x="397741" y="487886"/>
            <a:ext cx="8264212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Our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proposal</a:t>
            </a: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0B5A9C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173668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</p:txBody>
      </p:sp>
      <p:pic>
        <p:nvPicPr>
          <p:cNvPr id="3" name="Imagen 2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BC4D36B0-2C15-F196-C05C-3FA8F5CC6C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4" name="Imagen 6" descr="Logotipo&#10;&#10;Descripción generada automáticamente">
            <a:extLst>
              <a:ext uri="{FF2B5EF4-FFF2-40B4-BE49-F238E27FC236}">
                <a16:creationId xmlns:a16="http://schemas.microsoft.com/office/drawing/2014/main" id="{631860BC-7446-A29B-77B0-92D8C032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99A13B0-E28A-9622-02BD-995F5C640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 8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FF0519A3-9C93-A2C9-0C6A-90A48F96A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778" y="1408395"/>
            <a:ext cx="9222864" cy="4837030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ED14C864-06D2-CE12-47CC-6B94E4A31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45" y="3178324"/>
            <a:ext cx="2252963" cy="1162108"/>
          </a:xfrm>
          <a:prstGeom prst="rect">
            <a:avLst/>
          </a:prstGeom>
        </p:spPr>
      </p:pic>
      <p:pic>
        <p:nvPicPr>
          <p:cNvPr id="10" name="Grafik 10" descr="Ein Bild, das Kreis enthält.&#10;&#10;Beschreibung automatisch generiert.">
            <a:extLst>
              <a:ext uri="{FF2B5EF4-FFF2-40B4-BE49-F238E27FC236}">
                <a16:creationId xmlns:a16="http://schemas.microsoft.com/office/drawing/2014/main" id="{0AFB0707-D76B-F44D-3480-58B2D84419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333569" y="3214447"/>
            <a:ext cx="970428" cy="799196"/>
          </a:xfrm>
          <a:prstGeom prst="rect">
            <a:avLst/>
          </a:prstGeom>
        </p:spPr>
      </p:pic>
      <p:pic>
        <p:nvPicPr>
          <p:cNvPr id="11" name="Grafik 10" descr="Ein Bild, das Kreis enthält.&#10;&#10;Beschreibung automatisch generiert.">
            <a:extLst>
              <a:ext uri="{FF2B5EF4-FFF2-40B4-BE49-F238E27FC236}">
                <a16:creationId xmlns:a16="http://schemas.microsoft.com/office/drawing/2014/main" id="{69736EAC-307A-9BE0-9940-972DEF88B7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2721460" y="2245537"/>
            <a:ext cx="424090" cy="367876"/>
          </a:xfrm>
          <a:prstGeom prst="rect">
            <a:avLst/>
          </a:prstGeom>
        </p:spPr>
      </p:pic>
      <p:pic>
        <p:nvPicPr>
          <p:cNvPr id="13" name="Grafik 12" descr="Ein Bild, das Kreis enthält.&#10;&#10;Beschreibung automatisch generiert.">
            <a:extLst>
              <a:ext uri="{FF2B5EF4-FFF2-40B4-BE49-F238E27FC236}">
                <a16:creationId xmlns:a16="http://schemas.microsoft.com/office/drawing/2014/main" id="{03A1A6E7-1913-32E2-A029-BFD48F8ED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2831397" y="1502741"/>
            <a:ext cx="310771" cy="209622"/>
          </a:xfrm>
          <a:prstGeom prst="rect">
            <a:avLst/>
          </a:prstGeom>
        </p:spPr>
      </p:pic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3795FA56-1A3B-D1DF-B479-EF8DC0628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551" y="4806132"/>
            <a:ext cx="701616" cy="62441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F3FC53-9F02-8A7C-E1F9-D63639552BDB}"/>
              </a:ext>
            </a:extLst>
          </p:cNvPr>
          <p:cNvSpPr txBox="1"/>
          <p:nvPr/>
        </p:nvSpPr>
        <p:spPr>
          <a:xfrm>
            <a:off x="1193955" y="4427803"/>
            <a:ext cx="918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err="1">
                <a:cs typeface="Calibri"/>
              </a:rPr>
              <a:t>by</a:t>
            </a:r>
            <a:endParaRPr lang="de-DE" err="1"/>
          </a:p>
        </p:txBody>
      </p:sp>
    </p:spTree>
    <p:extLst>
      <p:ext uri="{BB962C8B-B14F-4D97-AF65-F5344CB8AC3E}">
        <p14:creationId xmlns:p14="http://schemas.microsoft.com/office/powerpoint/2010/main" val="1294117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6A637FD5-D62F-6F1E-5E34-9C02299C2023}"/>
              </a:ext>
            </a:extLst>
          </p:cNvPr>
          <p:cNvSpPr/>
          <p:nvPr/>
        </p:nvSpPr>
        <p:spPr>
          <a:xfrm>
            <a:off x="514352" y="3600450"/>
            <a:ext cx="3267074" cy="2076450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257F28-6129-8975-50DA-0B8FC4F0E06B}"/>
              </a:ext>
            </a:extLst>
          </p:cNvPr>
          <p:cNvSpPr txBox="1"/>
          <p:nvPr/>
        </p:nvSpPr>
        <p:spPr>
          <a:xfrm>
            <a:off x="624358" y="3891771"/>
            <a:ext cx="303632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600">
                <a:latin typeface="Switzer"/>
              </a:rPr>
              <a:t>Increase overall profitability of the menu to up to 10%</a:t>
            </a:r>
            <a:endParaRPr lang="de-DE" sz="2000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600">
                <a:latin typeface="Switzer"/>
              </a:rPr>
              <a:t>Cut costs by 2-6%, also on garbage (country dependent)</a:t>
            </a:r>
            <a:endParaRPr lang="en-US" sz="2000">
              <a:cs typeface="Calibri" panose="020F0502020204030204"/>
            </a:endParaRPr>
          </a:p>
          <a:p>
            <a:pPr>
              <a:defRPr/>
            </a:pPr>
            <a:endParaRPr lang="en-US" sz="1600">
              <a:latin typeface="Switzer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363BBAE-8334-EA5C-A0BE-2738588A26B1}"/>
              </a:ext>
            </a:extLst>
          </p:cNvPr>
          <p:cNvSpPr/>
          <p:nvPr/>
        </p:nvSpPr>
        <p:spPr>
          <a:xfrm>
            <a:off x="4514852" y="3600450"/>
            <a:ext cx="3267074" cy="2076450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4293AD2-4A24-9722-FA7C-8FF300A19BCC}"/>
              </a:ext>
            </a:extLst>
          </p:cNvPr>
          <p:cNvSpPr txBox="1"/>
          <p:nvPr/>
        </p:nvSpPr>
        <p:spPr>
          <a:xfrm>
            <a:off x="4705350" y="3762375"/>
            <a:ext cx="288607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600">
                <a:latin typeface="Switzer"/>
              </a:rPr>
              <a:t>Monitor stock (freshness/expiry dates)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600">
                <a:latin typeface="Switzer"/>
              </a:rPr>
              <a:t>Track supplier quality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600">
                <a:latin typeface="Switzer"/>
              </a:rPr>
              <a:t>Save time with automated ordering suggestions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1CE8BCE-704A-4959-C851-0A11D2FB5086}"/>
              </a:ext>
            </a:extLst>
          </p:cNvPr>
          <p:cNvSpPr/>
          <p:nvPr/>
        </p:nvSpPr>
        <p:spPr>
          <a:xfrm>
            <a:off x="8486777" y="3602038"/>
            <a:ext cx="3267074" cy="2076450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C68CD3-F8E1-89C1-1303-822787AB1638}"/>
              </a:ext>
            </a:extLst>
          </p:cNvPr>
          <p:cNvSpPr txBox="1"/>
          <p:nvPr/>
        </p:nvSpPr>
        <p:spPr>
          <a:xfrm>
            <a:off x="8677275" y="3763963"/>
            <a:ext cx="288607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600">
                <a:latin typeface="Switzer"/>
              </a:rPr>
              <a:t>Optimal use of all parts of raw ingredients and imperfect food that would otherwise be wasted</a:t>
            </a:r>
            <a:endParaRPr lang="en-US" sz="1600">
              <a:latin typeface="Switzer" pitchFamily="2" charset="77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600">
              <a:latin typeface="Switzer" pitchFamily="2" charset="77"/>
            </a:endParaRPr>
          </a:p>
          <a:p>
            <a:pPr algn="ctr">
              <a:defRPr/>
            </a:pPr>
            <a:endParaRPr lang="en-US" sz="1600">
              <a:latin typeface="Switzer" pitchFamily="2" charset="77"/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027F757C-EB01-3989-6CA1-577E6C5C0ABF}"/>
              </a:ext>
            </a:extLst>
          </p:cNvPr>
          <p:cNvSpPr/>
          <p:nvPr/>
        </p:nvSpPr>
        <p:spPr>
          <a:xfrm>
            <a:off x="1266824" y="1943099"/>
            <a:ext cx="1581151" cy="1581151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witzer" pitchFamily="2" charset="77"/>
            </a:endParaRPr>
          </a:p>
        </p:txBody>
      </p:sp>
      <p:pic>
        <p:nvPicPr>
          <p:cNvPr id="32" name="Gráfico 31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90F49F71-5631-3509-2ED5-E252FE36A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350" y="2093100"/>
            <a:ext cx="914400" cy="914400"/>
          </a:xfrm>
          <a:prstGeom prst="rect">
            <a:avLst/>
          </a:prstGeom>
        </p:spPr>
      </p:pic>
      <p:pic>
        <p:nvPicPr>
          <p:cNvPr id="40" name="Gráfico 39" descr="Monedas con relleno sólido">
            <a:extLst>
              <a:ext uri="{FF2B5EF4-FFF2-40B4-BE49-F238E27FC236}">
                <a16:creationId xmlns:a16="http://schemas.microsoft.com/office/drawing/2014/main" id="{3917267F-6F78-BFCB-FFF7-9E5BEA3B3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3425" y="2454975"/>
            <a:ext cx="914400" cy="914400"/>
          </a:xfrm>
          <a:prstGeom prst="rect">
            <a:avLst/>
          </a:prstGeom>
        </p:spPr>
      </p:pic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3C45450B-1CE0-B80E-BA4E-08C34074CAC3}"/>
              </a:ext>
            </a:extLst>
          </p:cNvPr>
          <p:cNvSpPr/>
          <p:nvPr/>
        </p:nvSpPr>
        <p:spPr>
          <a:xfrm>
            <a:off x="5305424" y="1943099"/>
            <a:ext cx="1581151" cy="1581151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witzer" pitchFamily="2" charset="77"/>
            </a:endParaRPr>
          </a:p>
        </p:txBody>
      </p:sp>
      <p:pic>
        <p:nvPicPr>
          <p:cNvPr id="34" name="Gráfico 33" descr="Reciclaje con relleno sólido">
            <a:extLst>
              <a:ext uri="{FF2B5EF4-FFF2-40B4-BE49-F238E27FC236}">
                <a16:creationId xmlns:a16="http://schemas.microsoft.com/office/drawing/2014/main" id="{A6DE3BAF-328A-361A-85A6-B2B31B460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4450" y="2481225"/>
            <a:ext cx="709650" cy="709650"/>
          </a:xfrm>
          <a:prstGeom prst="rect">
            <a:avLst/>
          </a:prstGeom>
        </p:spPr>
      </p:pic>
      <p:pic>
        <p:nvPicPr>
          <p:cNvPr id="36" name="Gráfico 35" descr="energía renovable con relleno sólido">
            <a:extLst>
              <a:ext uri="{FF2B5EF4-FFF2-40B4-BE49-F238E27FC236}">
                <a16:creationId xmlns:a16="http://schemas.microsoft.com/office/drawing/2014/main" id="{658FE30F-2A0C-3285-04EB-DA56CA99F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4100" y="2450250"/>
            <a:ext cx="683475" cy="683475"/>
          </a:xfrm>
          <a:prstGeom prst="rect">
            <a:avLst/>
          </a:prstGeom>
        </p:spPr>
      </p:pic>
      <p:sp>
        <p:nvSpPr>
          <p:cNvPr id="45" name="Diagrama de flujo: conector 44">
            <a:extLst>
              <a:ext uri="{FF2B5EF4-FFF2-40B4-BE49-F238E27FC236}">
                <a16:creationId xmlns:a16="http://schemas.microsoft.com/office/drawing/2014/main" id="{114AF1F5-B4C6-C8D6-E99B-1483B0116457}"/>
              </a:ext>
            </a:extLst>
          </p:cNvPr>
          <p:cNvSpPr/>
          <p:nvPr/>
        </p:nvSpPr>
        <p:spPr>
          <a:xfrm>
            <a:off x="9182099" y="1933574"/>
            <a:ext cx="1581151" cy="1581151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witzer" pitchFamily="2" charset="77"/>
            </a:endParaRPr>
          </a:p>
        </p:txBody>
      </p:sp>
      <p:pic>
        <p:nvPicPr>
          <p:cNvPr id="22" name="Gráfico 21" descr="Flecha abajo con relleno sólido">
            <a:extLst>
              <a:ext uri="{FF2B5EF4-FFF2-40B4-BE49-F238E27FC236}">
                <a16:creationId xmlns:a16="http://schemas.microsoft.com/office/drawing/2014/main" id="{9FACE3AB-A871-BDBA-DCAE-18D96C04F6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39325" y="2124075"/>
            <a:ext cx="914400" cy="914400"/>
          </a:xfrm>
          <a:prstGeom prst="rect">
            <a:avLst/>
          </a:prstGeom>
        </p:spPr>
      </p:pic>
      <p:pic>
        <p:nvPicPr>
          <p:cNvPr id="38" name="Gráfico 37" descr="Compost con relleno sólido">
            <a:extLst>
              <a:ext uri="{FF2B5EF4-FFF2-40B4-BE49-F238E27FC236}">
                <a16:creationId xmlns:a16="http://schemas.microsoft.com/office/drawing/2014/main" id="{D40A9FC3-2FDE-D92C-61F9-E6CB12078B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48725" y="2390700"/>
            <a:ext cx="914400" cy="914400"/>
          </a:xfrm>
          <a:prstGeom prst="rect">
            <a:avLst/>
          </a:prstGeom>
        </p:spPr>
      </p:pic>
      <p:pic>
        <p:nvPicPr>
          <p:cNvPr id="2" name="Imagen 1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123E81C-CD02-2B65-401A-BFB768EDC39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3" name="Imagen 6" descr="Logotipo&#10;&#10;Descripción generada automáticamente">
            <a:extLst>
              <a:ext uri="{FF2B5EF4-FFF2-40B4-BE49-F238E27FC236}">
                <a16:creationId xmlns:a16="http://schemas.microsoft.com/office/drawing/2014/main" id="{D6FB445C-CC83-A22E-3B49-BC361EC45D0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2D25CD9-CE34-4096-A4D7-A29473E000FB}"/>
              </a:ext>
            </a:extLst>
          </p:cNvPr>
          <p:cNvSpPr txBox="1">
            <a:spLocks/>
          </p:cNvSpPr>
          <p:nvPr/>
        </p:nvSpPr>
        <p:spPr>
          <a:xfrm>
            <a:off x="397741" y="487886"/>
            <a:ext cx="8264212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Impact</a:t>
            </a: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0B5A9C"/>
              </a:solidFill>
              <a:effectLst/>
              <a:uLnTx/>
              <a:uFillTx/>
              <a:latin typeface="Switzer Medium" pitchFamily="2" charset="7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173668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ED48DB7-2FE7-3799-B7A4-82F13CF389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9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C16192F-3449-2130-214E-1A30E015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47682" flipH="1">
            <a:off x="10416138" y="3269381"/>
            <a:ext cx="967587" cy="1414914"/>
          </a:xfrm>
          <a:prstGeom prst="rect">
            <a:avLst/>
          </a:prstGeom>
        </p:spPr>
      </p:pic>
      <p:pic>
        <p:nvPicPr>
          <p:cNvPr id="19" name="Imagen 18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F407A8E-BA50-FFDE-03BE-43D62EA54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194" y="2367815"/>
            <a:ext cx="967587" cy="1414914"/>
          </a:xfrm>
          <a:prstGeom prst="rect">
            <a:avLst/>
          </a:prstGeom>
        </p:spPr>
      </p:pic>
      <p:pic>
        <p:nvPicPr>
          <p:cNvPr id="20" name="Imagen 19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ED8466B-A05F-8818-B6BC-2C10FD30F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2205" flipH="1">
            <a:off x="6096000" y="1740569"/>
            <a:ext cx="967587" cy="1414914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6A637FD5-D62F-6F1E-5E34-9C02299C2023}"/>
              </a:ext>
            </a:extLst>
          </p:cNvPr>
          <p:cNvSpPr/>
          <p:nvPr/>
        </p:nvSpPr>
        <p:spPr>
          <a:xfrm>
            <a:off x="610603" y="3936734"/>
            <a:ext cx="2777490" cy="1414914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257F28-6129-8975-50DA-0B8FC4F0E06B}"/>
              </a:ext>
            </a:extLst>
          </p:cNvPr>
          <p:cNvSpPr txBox="1"/>
          <p:nvPr/>
        </p:nvSpPr>
        <p:spPr>
          <a:xfrm>
            <a:off x="637473" y="4128135"/>
            <a:ext cx="268324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>
                <a:latin typeface="Switzer"/>
              </a:rPr>
              <a:t>User research with restaurants to test hypothesis and identify pains in the field</a:t>
            </a:r>
            <a:endParaRPr lang="en-US" sz="160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witze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9A99F7B-321E-BF00-DAFD-5ED4AE807610}"/>
              </a:ext>
            </a:extLst>
          </p:cNvPr>
          <p:cNvSpPr/>
          <p:nvPr/>
        </p:nvSpPr>
        <p:spPr>
          <a:xfrm>
            <a:off x="4709359" y="3213236"/>
            <a:ext cx="2777490" cy="1414914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1C6266C-8EF0-E473-49E3-377EEAF1DD62}"/>
              </a:ext>
            </a:extLst>
          </p:cNvPr>
          <p:cNvSpPr/>
          <p:nvPr/>
        </p:nvSpPr>
        <p:spPr>
          <a:xfrm>
            <a:off x="8942872" y="1977574"/>
            <a:ext cx="2777490" cy="1414914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23A14ACA-D967-169D-7C21-7477FC9250A1}"/>
              </a:ext>
            </a:extLst>
          </p:cNvPr>
          <p:cNvSpPr/>
          <p:nvPr/>
        </p:nvSpPr>
        <p:spPr>
          <a:xfrm>
            <a:off x="1468955" y="3117382"/>
            <a:ext cx="944479" cy="944479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Switzer" pitchFamily="2" charset="77"/>
              </a:rPr>
              <a:t>1</a:t>
            </a: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EEA27707-BABE-9369-E65B-DD75B15090CC}"/>
              </a:ext>
            </a:extLst>
          </p:cNvPr>
          <p:cNvSpPr/>
          <p:nvPr/>
        </p:nvSpPr>
        <p:spPr>
          <a:xfrm>
            <a:off x="5623760" y="2448009"/>
            <a:ext cx="944479" cy="944479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Switzer" pitchFamily="2" charset="77"/>
              </a:rPr>
              <a:t>2</a:t>
            </a: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ECD75751-F079-4756-DFD3-B4CE7756D082}"/>
              </a:ext>
            </a:extLst>
          </p:cNvPr>
          <p:cNvSpPr/>
          <p:nvPr/>
        </p:nvSpPr>
        <p:spPr>
          <a:xfrm>
            <a:off x="9972775" y="3171925"/>
            <a:ext cx="944479" cy="944479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Switzer" pitchFamily="2" charset="77"/>
              </a:rPr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1E426C-28A9-2514-6040-CB067148EDBD}"/>
              </a:ext>
            </a:extLst>
          </p:cNvPr>
          <p:cNvSpPr txBox="1"/>
          <p:nvPr/>
        </p:nvSpPr>
        <p:spPr>
          <a:xfrm>
            <a:off x="4754378" y="3505178"/>
            <a:ext cx="268324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>
                <a:latin typeface="Switzer"/>
              </a:rPr>
              <a:t>Feasibility of functionalities</a:t>
            </a:r>
          </a:p>
          <a:p>
            <a:pPr algn="ctr">
              <a:defRPr/>
            </a:pPr>
            <a:endParaRPr lang="en-US" sz="1600">
              <a:latin typeface="Switzer"/>
            </a:endParaRPr>
          </a:p>
          <a:p>
            <a:pPr algn="ctr">
              <a:defRPr/>
            </a:pPr>
            <a:r>
              <a:rPr lang="en-US" sz="1600">
                <a:latin typeface="Switzer"/>
              </a:rPr>
              <a:t>Beta MVP development</a:t>
            </a:r>
            <a:endParaRPr lang="en-US">
              <a:cs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AA2D67E-3092-EB7C-C2D0-0707F0525B00}"/>
              </a:ext>
            </a:extLst>
          </p:cNvPr>
          <p:cNvSpPr txBox="1"/>
          <p:nvPr/>
        </p:nvSpPr>
        <p:spPr>
          <a:xfrm>
            <a:off x="9036185" y="2277075"/>
            <a:ext cx="268324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>
                <a:latin typeface="Switzer"/>
              </a:rPr>
              <a:t>Pilot launch of beta MVP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algn="ctr">
              <a:defRPr/>
            </a:pPr>
            <a:endParaRPr lang="en-US" sz="1600">
              <a:latin typeface="Switzer"/>
            </a:endParaRPr>
          </a:p>
          <a:p>
            <a:pPr algn="ctr">
              <a:defRPr/>
            </a:pPr>
            <a:r>
              <a:rPr lang="en-US" sz="1600">
                <a:latin typeface="Switzer"/>
              </a:rPr>
              <a:t>User testing</a:t>
            </a:r>
          </a:p>
        </p:txBody>
      </p:sp>
      <p:pic>
        <p:nvPicPr>
          <p:cNvPr id="37" name="Gráfico 36" descr="Flecha lineal: curva con sentido de las agujas del reloj contorno">
            <a:extLst>
              <a:ext uri="{FF2B5EF4-FFF2-40B4-BE49-F238E27FC236}">
                <a16:creationId xmlns:a16="http://schemas.microsoft.com/office/drawing/2014/main" id="{B5E50F08-1A48-B4CF-A4B9-70B87BEEE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249827">
            <a:off x="3121563" y="1956013"/>
            <a:ext cx="1812613" cy="1812613"/>
          </a:xfrm>
          <a:prstGeom prst="rect">
            <a:avLst/>
          </a:prstGeom>
        </p:spPr>
      </p:pic>
      <p:pic>
        <p:nvPicPr>
          <p:cNvPr id="43" name="Gráfico 42" descr="Flecha lineal: curva con sentido de las agujas del reloj contorno">
            <a:extLst>
              <a:ext uri="{FF2B5EF4-FFF2-40B4-BE49-F238E27FC236}">
                <a16:creationId xmlns:a16="http://schemas.microsoft.com/office/drawing/2014/main" id="{6A70AE96-A347-F36A-9403-12CAA99A5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870453" flipV="1">
            <a:off x="7821877" y="3147981"/>
            <a:ext cx="1842217" cy="1842217"/>
          </a:xfrm>
          <a:prstGeom prst="rect">
            <a:avLst/>
          </a:prstGeom>
        </p:spPr>
      </p:pic>
      <p:pic>
        <p:nvPicPr>
          <p:cNvPr id="2" name="Imagen 1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5678CF8B-AF87-7AA1-990D-0B0AE71C3F1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3" name="Imagen 6" descr="Logotipo&#10;&#10;Descripción generada automáticamente">
            <a:extLst>
              <a:ext uri="{FF2B5EF4-FFF2-40B4-BE49-F238E27FC236}">
                <a16:creationId xmlns:a16="http://schemas.microsoft.com/office/drawing/2014/main" id="{E8F4BA09-C22B-E66B-85F3-8F447F64A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3AEA71D-D0BA-072F-2B6C-C9161F3D74F3}"/>
              </a:ext>
            </a:extLst>
          </p:cNvPr>
          <p:cNvSpPr txBox="1">
            <a:spLocks/>
          </p:cNvSpPr>
          <p:nvPr/>
        </p:nvSpPr>
        <p:spPr>
          <a:xfrm>
            <a:off x="397741" y="487886"/>
            <a:ext cx="8264212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Next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steps</a:t>
            </a: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0B5A9C"/>
              </a:solidFill>
              <a:effectLst/>
              <a:uLnTx/>
              <a:uFillTx/>
              <a:latin typeface="Switzer Medium" pitchFamily="2" charset="7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173668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5FD74EE-0263-6486-5C29-5A7B5A03CC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348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D49A8F39-70E7-DD7B-37B1-8F00CC2A6F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3" name="Imagen 6" descr="Logotipo&#10;&#10;Descripción generada automáticamente">
            <a:extLst>
              <a:ext uri="{FF2B5EF4-FFF2-40B4-BE49-F238E27FC236}">
                <a16:creationId xmlns:a16="http://schemas.microsoft.com/office/drawing/2014/main" id="{6D0BAAA1-5CA7-33FC-C5B1-6AB389CA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48798F-A71D-E30C-5179-2DED443FE82E}"/>
              </a:ext>
            </a:extLst>
          </p:cNvPr>
          <p:cNvSpPr txBox="1">
            <a:spLocks/>
          </p:cNvSpPr>
          <p:nvPr/>
        </p:nvSpPr>
        <p:spPr>
          <a:xfrm>
            <a:off x="397741" y="487886"/>
            <a:ext cx="8264212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Semibold"/>
              </a:rPr>
              <a:t>Why</a:t>
            </a:r>
            <a:r>
              <a:rPr kumimoji="0" lang="es-ES" sz="600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Semibold"/>
              </a:rPr>
              <a:t> </a:t>
            </a:r>
            <a:r>
              <a:rPr kumimoji="0" lang="es-ES" sz="600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Semibold"/>
              </a:rPr>
              <a:t>us</a:t>
            </a:r>
            <a:r>
              <a:rPr kumimoji="0" lang="es-ES" sz="600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Semibold"/>
              </a:rPr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4B8CFB0-3A07-D786-579B-A6666DB68A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05305D-EA41-26C9-DACC-49BE6C74C63E}"/>
              </a:ext>
            </a:extLst>
          </p:cNvPr>
          <p:cNvSpPr txBox="1">
            <a:spLocks/>
          </p:cNvSpPr>
          <p:nvPr/>
        </p:nvSpPr>
        <p:spPr>
          <a:xfrm>
            <a:off x="424572" y="1539660"/>
            <a:ext cx="10995605" cy="44012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  <a:defRPr/>
            </a:pPr>
            <a:r>
              <a:rPr lang="es-ES" sz="2200">
                <a:solidFill>
                  <a:srgbClr val="0B5A9C"/>
                </a:solidFill>
                <a:latin typeface="Switzer Semibold"/>
              </a:rPr>
              <a:t>Innovative and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feasible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idea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that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simplifies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and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automates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existing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processes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conducted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by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SMEs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(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eg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. Stock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monitoring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,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order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placement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,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menu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planning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)</a:t>
            </a:r>
            <a:endParaRPr lang="de-DE"/>
          </a:p>
          <a:p>
            <a:pPr marL="342900" indent="-342900">
              <a:buFont typeface="Arial"/>
              <a:buChar char="•"/>
              <a:defRPr/>
            </a:pPr>
            <a:endParaRPr lang="es-ES" sz="2200">
              <a:solidFill>
                <a:srgbClr val="0B5A9C"/>
              </a:solidFill>
              <a:latin typeface="Switzer Semibold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s-ES" sz="2200" err="1">
                <a:solidFill>
                  <a:srgbClr val="0B5A9C"/>
                </a:solidFill>
                <a:latin typeface="Switzer Semibold"/>
              </a:rPr>
              <a:t>Constant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monitoring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and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optimal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usage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of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ingredients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increases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profitability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for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the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SMEs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and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thus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helps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to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build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a more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robust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and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resilient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sector</a:t>
            </a:r>
          </a:p>
          <a:p>
            <a:pPr marL="342900" indent="-342900">
              <a:buFont typeface="Arial"/>
              <a:buChar char="•"/>
              <a:defRPr/>
            </a:pPr>
            <a:endParaRPr lang="es-ES" sz="2200">
              <a:solidFill>
                <a:srgbClr val="0B5A9C"/>
              </a:solidFill>
              <a:latin typeface="Switzer Semibold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s-ES" sz="2200" err="1">
                <a:solidFill>
                  <a:srgbClr val="0B5A9C"/>
                </a:solidFill>
                <a:latin typeface="Switzer Semibold"/>
              </a:rPr>
              <a:t>Multidisciplinary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team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with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experience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  in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innovation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and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sustainability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in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the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agri-food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and restaurant sector (IT, data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analysis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,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consultancy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,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nutrition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,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business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) </a:t>
            </a:r>
          </a:p>
          <a:p>
            <a:pPr marL="342900" indent="-342900">
              <a:buFont typeface="Arial"/>
              <a:buChar char="•"/>
              <a:defRPr/>
            </a:pPr>
            <a:endParaRPr lang="es-ES" sz="2200">
              <a:solidFill>
                <a:srgbClr val="0B5A9C"/>
              </a:solidFill>
              <a:latin typeface="Switzer Semibold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s-ES" sz="2200" err="1">
                <a:solidFill>
                  <a:srgbClr val="0B5A9C"/>
                </a:solidFill>
                <a:latin typeface="Switzer Semibold"/>
              </a:rPr>
              <a:t>Experience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in EU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Projects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as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well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as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large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network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of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restaurant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agri-food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SMEs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 and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food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waste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specialists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for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user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testing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, con and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feedback</a:t>
            </a:r>
            <a:endParaRPr lang="es-ES" sz="2200">
              <a:solidFill>
                <a:srgbClr val="0B5A9C"/>
              </a:solidFill>
              <a:latin typeface="Switzer Semibold"/>
            </a:endParaRPr>
          </a:p>
          <a:p>
            <a:pPr marL="342900" indent="-342900">
              <a:buFont typeface="Arial"/>
              <a:buChar char="•"/>
              <a:defRPr/>
            </a:pPr>
            <a:endParaRPr lang="es-ES" sz="2200">
              <a:solidFill>
                <a:srgbClr val="0B5A9C"/>
              </a:solidFill>
              <a:latin typeface="Switzer Semibold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s-ES" sz="2200">
                <a:solidFill>
                  <a:srgbClr val="0B5A9C"/>
                </a:solidFill>
                <a:latin typeface="Switzer Semibold"/>
              </a:rPr>
              <a:t>High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motivation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and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passion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to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fight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food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waste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 in </a:t>
            </a:r>
            <a:r>
              <a:rPr lang="es-ES" sz="2200" err="1">
                <a:solidFill>
                  <a:srgbClr val="0B5A9C"/>
                </a:solidFill>
                <a:latin typeface="Switzer Semibold"/>
              </a:rPr>
              <a:t>the</a:t>
            </a:r>
            <a:r>
              <a:rPr lang="es-ES" sz="2200">
                <a:solidFill>
                  <a:srgbClr val="0B5A9C"/>
                </a:solidFill>
                <a:latin typeface="Switzer Semibold"/>
              </a:rPr>
              <a:t> restaurant sector</a:t>
            </a:r>
          </a:p>
        </p:txBody>
      </p:sp>
    </p:spTree>
    <p:extLst>
      <p:ext uri="{BB962C8B-B14F-4D97-AF65-F5344CB8AC3E}">
        <p14:creationId xmlns:p14="http://schemas.microsoft.com/office/powerpoint/2010/main" val="329742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82E45C1C-A826-AFB1-39AC-E42D91016FE9}"/>
              </a:ext>
            </a:extLst>
          </p:cNvPr>
          <p:cNvGrpSpPr/>
          <p:nvPr/>
        </p:nvGrpSpPr>
        <p:grpSpPr>
          <a:xfrm>
            <a:off x="8011220" y="6113351"/>
            <a:ext cx="3975186" cy="560948"/>
            <a:chOff x="7987091" y="7020759"/>
            <a:chExt cx="3975186" cy="560948"/>
          </a:xfrm>
        </p:grpSpPr>
        <p:pic>
          <p:nvPicPr>
            <p:cNvPr id="6" name="Imagen 5" descr="Logotipo&#10;&#10;Descripción generada automáticamente">
              <a:extLst>
                <a:ext uri="{FF2B5EF4-FFF2-40B4-BE49-F238E27FC236}">
                  <a16:creationId xmlns:a16="http://schemas.microsoft.com/office/drawing/2014/main" id="{44A4B864-F4CD-37CF-784A-F37AE93AA8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7214" y="7180644"/>
              <a:ext cx="1425063" cy="303175"/>
            </a:xfrm>
            <a:prstGeom prst="rect">
              <a:avLst/>
            </a:prstGeom>
          </p:spPr>
        </p:pic>
        <p:pic>
          <p:nvPicPr>
            <p:cNvPr id="7" name="Imagen 6" descr="Logotipo, Icono&#10;&#10;Descripción generada automáticamente">
              <a:extLst>
                <a:ext uri="{FF2B5EF4-FFF2-40B4-BE49-F238E27FC236}">
                  <a16:creationId xmlns:a16="http://schemas.microsoft.com/office/drawing/2014/main" id="{E3CF9012-5057-4CDD-5090-A56C68D525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8001" y="7142785"/>
              <a:ext cx="753878" cy="376939"/>
            </a:xfrm>
            <a:prstGeom prst="rect">
              <a:avLst/>
            </a:prstGeom>
          </p:spPr>
        </p:pic>
        <p:pic>
          <p:nvPicPr>
            <p:cNvPr id="8" name="Imagen 7" descr="Texto, Logotipo&#10;&#10;Descripción generada automáticamente">
              <a:extLst>
                <a:ext uri="{FF2B5EF4-FFF2-40B4-BE49-F238E27FC236}">
                  <a16:creationId xmlns:a16="http://schemas.microsoft.com/office/drawing/2014/main" id="{48D68D1E-D866-AE64-05F2-82AB245709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7546" y="7020759"/>
              <a:ext cx="715908" cy="498966"/>
            </a:xfrm>
            <a:prstGeom prst="rect">
              <a:avLst/>
            </a:prstGeom>
          </p:spPr>
        </p:pic>
        <p:pic>
          <p:nvPicPr>
            <p:cNvPr id="9" name="Imagen 8" descr="Logotipo&#10;&#10;Descripción generada automáticamente">
              <a:extLst>
                <a:ext uri="{FF2B5EF4-FFF2-40B4-BE49-F238E27FC236}">
                  <a16:creationId xmlns:a16="http://schemas.microsoft.com/office/drawing/2014/main" id="{33572B30-E977-06A6-5822-36659B6320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7091" y="7082741"/>
              <a:ext cx="715907" cy="498966"/>
            </a:xfrm>
            <a:prstGeom prst="rect">
              <a:avLst/>
            </a:prstGeom>
          </p:spPr>
        </p:pic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D520997-ADA4-9914-1083-7BDB7CFB3927}"/>
              </a:ext>
            </a:extLst>
          </p:cNvPr>
          <p:cNvSpPr txBox="1"/>
          <p:nvPr/>
        </p:nvSpPr>
        <p:spPr>
          <a:xfrm>
            <a:off x="3571873" y="5486717"/>
            <a:ext cx="50387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1" u="none" strike="noStrike" kern="1200" cap="none" spc="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Semibold" pitchFamily="2" charset="77"/>
              </a:rPr>
              <a:t>Thank</a:t>
            </a:r>
            <a:r>
              <a:rPr kumimoji="0" lang="es-ES" sz="6000" b="1" u="none" strike="noStrike" kern="1200" cap="none" spc="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Semibold" pitchFamily="2" charset="77"/>
              </a:rPr>
              <a:t> </a:t>
            </a:r>
            <a:r>
              <a:rPr kumimoji="0" lang="es-ES" sz="6000" b="1" u="none" strike="noStrike" kern="1200" cap="none" spc="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Semibold" pitchFamily="2" charset="77"/>
              </a:rPr>
              <a:t>you</a:t>
            </a:r>
            <a:r>
              <a:rPr kumimoji="0" lang="es-ES" sz="6000" b="1" u="none" strike="noStrike" kern="1200" cap="none" spc="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Semibold" pitchFamily="2" charset="77"/>
              </a:rPr>
              <a:t>!</a:t>
            </a:r>
          </a:p>
        </p:txBody>
      </p:sp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22CC0903-86D1-5B41-7C8B-9A77C5A85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9265298" y="-252314"/>
            <a:ext cx="1345596" cy="2781300"/>
          </a:xfrm>
          <a:prstGeom prst="rect">
            <a:avLst/>
          </a:prstGeom>
        </p:spPr>
      </p:pic>
      <p:pic>
        <p:nvPicPr>
          <p:cNvPr id="3" name="Imagen 2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BC09BA1C-CDC2-3D4A-0979-3B5690626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29" y="3324226"/>
            <a:ext cx="2155839" cy="2152650"/>
          </a:xfrm>
          <a:prstGeom prst="rect">
            <a:avLst/>
          </a:prstGeom>
        </p:spPr>
      </p:pic>
      <p:pic>
        <p:nvPicPr>
          <p:cNvPr id="11" name="Imagen 10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F30F05D-FE58-03E3-411A-15618306FD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-381000"/>
            <a:ext cx="2005808" cy="3529564"/>
          </a:xfrm>
          <a:prstGeom prst="rect">
            <a:avLst/>
          </a:prstGeom>
        </p:spPr>
      </p:pic>
      <p:pic>
        <p:nvPicPr>
          <p:cNvPr id="18" name="Imagen 17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F67DB8B-8FA8-5B18-8E49-B6187BC07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8314">
            <a:off x="10106810" y="1838325"/>
            <a:ext cx="1934557" cy="2828925"/>
          </a:xfrm>
          <a:prstGeom prst="rect">
            <a:avLst/>
          </a:prstGeom>
        </p:spPr>
      </p:pic>
      <p:pic>
        <p:nvPicPr>
          <p:cNvPr id="4" name="Imagen 3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D41E05E7-B500-2F15-2427-C95FFD639A4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12" name="Imagen 6" descr="Logotipo&#10;&#10;Descripción generada automáticamente">
            <a:extLst>
              <a:ext uri="{FF2B5EF4-FFF2-40B4-BE49-F238E27FC236}">
                <a16:creationId xmlns:a16="http://schemas.microsoft.com/office/drawing/2014/main" id="{3A19CC7D-B534-17B0-53F7-5586FBBA6E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8C3DEC8-7219-BE81-FFE6-ADF18C5CC6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D85E9967-7293-A7CB-EFDC-2E18E0A93774}"/>
              </a:ext>
            </a:extLst>
          </p:cNvPr>
          <p:cNvSpPr txBox="1"/>
          <p:nvPr/>
        </p:nvSpPr>
        <p:spPr>
          <a:xfrm>
            <a:off x="-3024996" y="220836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>
              <a:cs typeface="Calibri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974182-6E94-B7FC-5B95-1C5784250514}"/>
              </a:ext>
            </a:extLst>
          </p:cNvPr>
          <p:cNvSpPr txBox="1"/>
          <p:nvPr/>
        </p:nvSpPr>
        <p:spPr>
          <a:xfrm>
            <a:off x="488406" y="3133841"/>
            <a:ext cx="110938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3200" b="1">
                <a:solidFill>
                  <a:srgbClr val="0B5A9C"/>
                </a:solidFill>
                <a:cs typeface="Calibri"/>
              </a:rPr>
              <a:t>FIGHT THE WASTE – INCREASE THE TASTE</a:t>
            </a:r>
          </a:p>
        </p:txBody>
      </p:sp>
    </p:spTree>
    <p:extLst>
      <p:ext uri="{BB962C8B-B14F-4D97-AF65-F5344CB8AC3E}">
        <p14:creationId xmlns:p14="http://schemas.microsoft.com/office/powerpoint/2010/main" val="279717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FC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6A637FD5-D62F-6F1E-5E34-9C02299C2023}"/>
              </a:ext>
            </a:extLst>
          </p:cNvPr>
          <p:cNvSpPr/>
          <p:nvPr/>
        </p:nvSpPr>
        <p:spPr>
          <a:xfrm>
            <a:off x="514352" y="3600450"/>
            <a:ext cx="3267074" cy="2076450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257F28-6129-8975-50DA-0B8FC4F0E06B}"/>
              </a:ext>
            </a:extLst>
          </p:cNvPr>
          <p:cNvSpPr txBox="1"/>
          <p:nvPr/>
        </p:nvSpPr>
        <p:spPr>
          <a:xfrm>
            <a:off x="704850" y="3762375"/>
            <a:ext cx="2886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Switzer" pitchFamily="2" charset="77"/>
              </a:rPr>
              <a:t>Brief explanation of the main benefit and impact (numbers) of solving the problem with the proposed idea</a:t>
            </a:r>
            <a:endParaRPr kumimoji="0" lang="es-ES_tradnl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 pitchFamily="2" charset="77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6EF1885-3E20-63CB-E3DE-B35F66363196}"/>
              </a:ext>
            </a:extLst>
          </p:cNvPr>
          <p:cNvSpPr/>
          <p:nvPr/>
        </p:nvSpPr>
        <p:spPr>
          <a:xfrm rot="2599087">
            <a:off x="8680446" y="1202379"/>
            <a:ext cx="3998818" cy="54087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 pitchFamily="2" charset="77"/>
                <a:ea typeface="+mn-ea"/>
                <a:cs typeface="+mn-cs"/>
              </a:rPr>
              <a:t>*Note: how many businesses does your idea affect / how are you going to measure the positive result (impact) of your idea</a:t>
            </a:r>
            <a:endParaRPr kumimoji="0" lang="es-ES" sz="110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363BBAE-8334-EA5C-A0BE-2738588A26B1}"/>
              </a:ext>
            </a:extLst>
          </p:cNvPr>
          <p:cNvSpPr/>
          <p:nvPr/>
        </p:nvSpPr>
        <p:spPr>
          <a:xfrm>
            <a:off x="4514852" y="3600450"/>
            <a:ext cx="3267074" cy="2076450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4293AD2-4A24-9722-FA7C-8FF300A19BCC}"/>
              </a:ext>
            </a:extLst>
          </p:cNvPr>
          <p:cNvSpPr txBox="1"/>
          <p:nvPr/>
        </p:nvSpPr>
        <p:spPr>
          <a:xfrm>
            <a:off x="4705350" y="3762375"/>
            <a:ext cx="2886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Switzer" pitchFamily="2" charset="77"/>
              </a:rPr>
              <a:t>Brief explanation of the main benefit and impact (numbers) of solving the problem with the proposed idea</a:t>
            </a:r>
            <a:endParaRPr kumimoji="0" lang="es-ES_tradnl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 pitchFamily="2" charset="77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1CE8BCE-704A-4959-C851-0A11D2FB5086}"/>
              </a:ext>
            </a:extLst>
          </p:cNvPr>
          <p:cNvSpPr/>
          <p:nvPr/>
        </p:nvSpPr>
        <p:spPr>
          <a:xfrm>
            <a:off x="8486777" y="3602038"/>
            <a:ext cx="3267074" cy="2076450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C68CD3-F8E1-89C1-1303-822787AB1638}"/>
              </a:ext>
            </a:extLst>
          </p:cNvPr>
          <p:cNvSpPr txBox="1"/>
          <p:nvPr/>
        </p:nvSpPr>
        <p:spPr>
          <a:xfrm>
            <a:off x="8677275" y="3763963"/>
            <a:ext cx="2886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Switzer" pitchFamily="2" charset="77"/>
              </a:rPr>
              <a:t>Brief explanation of the main benefit and impact (numbers) of solving the problem with the proposed idea</a:t>
            </a:r>
            <a:endParaRPr kumimoji="0" lang="es-ES_tradnl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 pitchFamily="2" charset="77"/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027F757C-EB01-3989-6CA1-577E6C5C0ABF}"/>
              </a:ext>
            </a:extLst>
          </p:cNvPr>
          <p:cNvSpPr/>
          <p:nvPr/>
        </p:nvSpPr>
        <p:spPr>
          <a:xfrm>
            <a:off x="1266824" y="1943099"/>
            <a:ext cx="1581151" cy="1581151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witzer" pitchFamily="2" charset="77"/>
            </a:endParaRPr>
          </a:p>
        </p:txBody>
      </p:sp>
      <p:pic>
        <p:nvPicPr>
          <p:cNvPr id="32" name="Gráfico 31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90F49F71-5631-3509-2ED5-E252FE36A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350" y="2093100"/>
            <a:ext cx="914400" cy="914400"/>
          </a:xfrm>
          <a:prstGeom prst="rect">
            <a:avLst/>
          </a:prstGeom>
        </p:spPr>
      </p:pic>
      <p:pic>
        <p:nvPicPr>
          <p:cNvPr id="40" name="Gráfico 39" descr="Monedas con relleno sólido">
            <a:extLst>
              <a:ext uri="{FF2B5EF4-FFF2-40B4-BE49-F238E27FC236}">
                <a16:creationId xmlns:a16="http://schemas.microsoft.com/office/drawing/2014/main" id="{3917267F-6F78-BFCB-FFF7-9E5BEA3B3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3425" y="2454975"/>
            <a:ext cx="914400" cy="914400"/>
          </a:xfrm>
          <a:prstGeom prst="rect">
            <a:avLst/>
          </a:prstGeom>
        </p:spPr>
      </p:pic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3C45450B-1CE0-B80E-BA4E-08C34074CAC3}"/>
              </a:ext>
            </a:extLst>
          </p:cNvPr>
          <p:cNvSpPr/>
          <p:nvPr/>
        </p:nvSpPr>
        <p:spPr>
          <a:xfrm>
            <a:off x="5305424" y="1943099"/>
            <a:ext cx="1581151" cy="1581151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witzer" pitchFamily="2" charset="77"/>
            </a:endParaRPr>
          </a:p>
        </p:txBody>
      </p:sp>
      <p:pic>
        <p:nvPicPr>
          <p:cNvPr id="34" name="Gráfico 33" descr="Reciclaje con relleno sólido">
            <a:extLst>
              <a:ext uri="{FF2B5EF4-FFF2-40B4-BE49-F238E27FC236}">
                <a16:creationId xmlns:a16="http://schemas.microsoft.com/office/drawing/2014/main" id="{A6DE3BAF-328A-361A-85A6-B2B31B460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4450" y="2481225"/>
            <a:ext cx="709650" cy="709650"/>
          </a:xfrm>
          <a:prstGeom prst="rect">
            <a:avLst/>
          </a:prstGeom>
        </p:spPr>
      </p:pic>
      <p:pic>
        <p:nvPicPr>
          <p:cNvPr id="36" name="Gráfico 35" descr="energía renovable con relleno sólido">
            <a:extLst>
              <a:ext uri="{FF2B5EF4-FFF2-40B4-BE49-F238E27FC236}">
                <a16:creationId xmlns:a16="http://schemas.microsoft.com/office/drawing/2014/main" id="{658FE30F-2A0C-3285-04EB-DA56CA99F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4100" y="2450250"/>
            <a:ext cx="683475" cy="683475"/>
          </a:xfrm>
          <a:prstGeom prst="rect">
            <a:avLst/>
          </a:prstGeom>
        </p:spPr>
      </p:pic>
      <p:sp>
        <p:nvSpPr>
          <p:cNvPr id="45" name="Diagrama de flujo: conector 44">
            <a:extLst>
              <a:ext uri="{FF2B5EF4-FFF2-40B4-BE49-F238E27FC236}">
                <a16:creationId xmlns:a16="http://schemas.microsoft.com/office/drawing/2014/main" id="{114AF1F5-B4C6-C8D6-E99B-1483B0116457}"/>
              </a:ext>
            </a:extLst>
          </p:cNvPr>
          <p:cNvSpPr/>
          <p:nvPr/>
        </p:nvSpPr>
        <p:spPr>
          <a:xfrm>
            <a:off x="9182099" y="1933574"/>
            <a:ext cx="1581151" cy="1581151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witzer" pitchFamily="2" charset="77"/>
            </a:endParaRPr>
          </a:p>
        </p:txBody>
      </p:sp>
      <p:pic>
        <p:nvPicPr>
          <p:cNvPr id="22" name="Gráfico 21" descr="Flecha abajo con relleno sólido">
            <a:extLst>
              <a:ext uri="{FF2B5EF4-FFF2-40B4-BE49-F238E27FC236}">
                <a16:creationId xmlns:a16="http://schemas.microsoft.com/office/drawing/2014/main" id="{9FACE3AB-A871-BDBA-DCAE-18D96C04F6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39325" y="2124075"/>
            <a:ext cx="914400" cy="914400"/>
          </a:xfrm>
          <a:prstGeom prst="rect">
            <a:avLst/>
          </a:prstGeom>
        </p:spPr>
      </p:pic>
      <p:pic>
        <p:nvPicPr>
          <p:cNvPr id="38" name="Gráfico 37" descr="Compost con relleno sólido">
            <a:extLst>
              <a:ext uri="{FF2B5EF4-FFF2-40B4-BE49-F238E27FC236}">
                <a16:creationId xmlns:a16="http://schemas.microsoft.com/office/drawing/2014/main" id="{D40A9FC3-2FDE-D92C-61F9-E6CB12078B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48725" y="2390700"/>
            <a:ext cx="914400" cy="914400"/>
          </a:xfrm>
          <a:prstGeom prst="rect">
            <a:avLst/>
          </a:prstGeom>
        </p:spPr>
      </p:pic>
      <p:pic>
        <p:nvPicPr>
          <p:cNvPr id="2" name="Imagen 1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123E81C-CD02-2B65-401A-BFB768EDC39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3" name="Imagen 6" descr="Logotipo&#10;&#10;Descripción generada automáticamente">
            <a:extLst>
              <a:ext uri="{FF2B5EF4-FFF2-40B4-BE49-F238E27FC236}">
                <a16:creationId xmlns:a16="http://schemas.microsoft.com/office/drawing/2014/main" id="{D6FB445C-CC83-A22E-3B49-BC361EC45D0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2D25CD9-CE34-4096-A4D7-A29473E000FB}"/>
              </a:ext>
            </a:extLst>
          </p:cNvPr>
          <p:cNvSpPr txBox="1">
            <a:spLocks/>
          </p:cNvSpPr>
          <p:nvPr/>
        </p:nvSpPr>
        <p:spPr>
          <a:xfrm>
            <a:off x="397741" y="487886"/>
            <a:ext cx="8264212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Impact</a:t>
            </a: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0B5A9C"/>
              </a:solidFill>
              <a:effectLst/>
              <a:uLnTx/>
              <a:uFillTx/>
              <a:latin typeface="Switzer Medium" pitchFamily="2" charset="7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173668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ED48DB7-2FE7-3799-B7A4-82F13CF389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804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1E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C16192F-3449-2130-214E-1A30E015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47682" flipH="1">
            <a:off x="10416138" y="3269381"/>
            <a:ext cx="967587" cy="1414914"/>
          </a:xfrm>
          <a:prstGeom prst="rect">
            <a:avLst/>
          </a:prstGeom>
        </p:spPr>
      </p:pic>
      <p:pic>
        <p:nvPicPr>
          <p:cNvPr id="19" name="Imagen 18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F407A8E-BA50-FFDE-03BE-43D62EA54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194" y="2367815"/>
            <a:ext cx="967587" cy="1414914"/>
          </a:xfrm>
          <a:prstGeom prst="rect">
            <a:avLst/>
          </a:prstGeom>
        </p:spPr>
      </p:pic>
      <p:pic>
        <p:nvPicPr>
          <p:cNvPr id="20" name="Imagen 19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ED8466B-A05F-8818-B6BC-2C10FD30F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2205" flipH="1">
            <a:off x="6096000" y="1740569"/>
            <a:ext cx="967587" cy="1414914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6A637FD5-D62F-6F1E-5E34-9C02299C2023}"/>
              </a:ext>
            </a:extLst>
          </p:cNvPr>
          <p:cNvSpPr/>
          <p:nvPr/>
        </p:nvSpPr>
        <p:spPr>
          <a:xfrm>
            <a:off x="610603" y="3936734"/>
            <a:ext cx="2777490" cy="1414914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257F28-6129-8975-50DA-0B8FC4F0E06B}"/>
              </a:ext>
            </a:extLst>
          </p:cNvPr>
          <p:cNvSpPr txBox="1"/>
          <p:nvPr/>
        </p:nvSpPr>
        <p:spPr>
          <a:xfrm>
            <a:off x="637473" y="4128135"/>
            <a:ext cx="2683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Switzer" pitchFamily="2" charset="77"/>
              </a:rPr>
              <a:t>Brief explanation of the main steps we need to follow for the implementation</a:t>
            </a:r>
            <a:endParaRPr kumimoji="0" lang="es-ES_tradnl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9A99F7B-321E-BF00-DAFD-5ED4AE807610}"/>
              </a:ext>
            </a:extLst>
          </p:cNvPr>
          <p:cNvSpPr/>
          <p:nvPr/>
        </p:nvSpPr>
        <p:spPr>
          <a:xfrm>
            <a:off x="4709359" y="3213236"/>
            <a:ext cx="2777490" cy="1414914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1C6266C-8EF0-E473-49E3-377EEAF1DD62}"/>
              </a:ext>
            </a:extLst>
          </p:cNvPr>
          <p:cNvSpPr/>
          <p:nvPr/>
        </p:nvSpPr>
        <p:spPr>
          <a:xfrm>
            <a:off x="8942872" y="1977574"/>
            <a:ext cx="2777490" cy="1414914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23A14ACA-D967-169D-7C21-7477FC9250A1}"/>
              </a:ext>
            </a:extLst>
          </p:cNvPr>
          <p:cNvSpPr/>
          <p:nvPr/>
        </p:nvSpPr>
        <p:spPr>
          <a:xfrm>
            <a:off x="1468955" y="3117382"/>
            <a:ext cx="944479" cy="944479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Switzer" pitchFamily="2" charset="77"/>
              </a:rPr>
              <a:t>1</a:t>
            </a: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EEA27707-BABE-9369-E65B-DD75B15090CC}"/>
              </a:ext>
            </a:extLst>
          </p:cNvPr>
          <p:cNvSpPr/>
          <p:nvPr/>
        </p:nvSpPr>
        <p:spPr>
          <a:xfrm>
            <a:off x="5623760" y="2448009"/>
            <a:ext cx="944479" cy="944479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Switzer" pitchFamily="2" charset="77"/>
              </a:rPr>
              <a:t>2</a:t>
            </a: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ECD75751-F079-4756-DFD3-B4CE7756D082}"/>
              </a:ext>
            </a:extLst>
          </p:cNvPr>
          <p:cNvSpPr/>
          <p:nvPr/>
        </p:nvSpPr>
        <p:spPr>
          <a:xfrm>
            <a:off x="9972775" y="3171925"/>
            <a:ext cx="944479" cy="944479"/>
          </a:xfrm>
          <a:prstGeom prst="flowChartConnector">
            <a:avLst/>
          </a:prstGeom>
          <a:solidFill>
            <a:srgbClr val="173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Switzer" pitchFamily="2" charset="77"/>
              </a:rPr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1E426C-28A9-2514-6040-CB067148EDBD}"/>
              </a:ext>
            </a:extLst>
          </p:cNvPr>
          <p:cNvSpPr txBox="1"/>
          <p:nvPr/>
        </p:nvSpPr>
        <p:spPr>
          <a:xfrm>
            <a:off x="4754378" y="3392488"/>
            <a:ext cx="2683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Switzer" pitchFamily="2" charset="77"/>
              </a:rPr>
              <a:t>Brief explanation of the main steps we need to follow for the implementation</a:t>
            </a:r>
            <a:endParaRPr kumimoji="0" lang="es-ES_tradnl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 pitchFamily="2" charset="77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AA2D67E-3092-EB7C-C2D0-0707F0525B00}"/>
              </a:ext>
            </a:extLst>
          </p:cNvPr>
          <p:cNvSpPr txBox="1"/>
          <p:nvPr/>
        </p:nvSpPr>
        <p:spPr>
          <a:xfrm>
            <a:off x="8987889" y="2110723"/>
            <a:ext cx="2683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Switzer" pitchFamily="2" charset="77"/>
              </a:rPr>
              <a:t>Brief explanation of the main steps we need to follow for the implementation</a:t>
            </a:r>
            <a:endParaRPr kumimoji="0" lang="es-ES_tradnl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 pitchFamily="2" charset="77"/>
            </a:endParaRPr>
          </a:p>
        </p:txBody>
      </p:sp>
      <p:pic>
        <p:nvPicPr>
          <p:cNvPr id="37" name="Gráfico 36" descr="Flecha lineal: curva con sentido de las agujas del reloj contorno">
            <a:extLst>
              <a:ext uri="{FF2B5EF4-FFF2-40B4-BE49-F238E27FC236}">
                <a16:creationId xmlns:a16="http://schemas.microsoft.com/office/drawing/2014/main" id="{B5E50F08-1A48-B4CF-A4B9-70B87BEEE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249827">
            <a:off x="3121563" y="1956013"/>
            <a:ext cx="1812613" cy="1812613"/>
          </a:xfrm>
          <a:prstGeom prst="rect">
            <a:avLst/>
          </a:prstGeom>
        </p:spPr>
      </p:pic>
      <p:pic>
        <p:nvPicPr>
          <p:cNvPr id="43" name="Gráfico 42" descr="Flecha lineal: curva con sentido de las agujas del reloj contorno">
            <a:extLst>
              <a:ext uri="{FF2B5EF4-FFF2-40B4-BE49-F238E27FC236}">
                <a16:creationId xmlns:a16="http://schemas.microsoft.com/office/drawing/2014/main" id="{6A70AE96-A347-F36A-9403-12CAA99A5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870453" flipV="1">
            <a:off x="7821877" y="3147981"/>
            <a:ext cx="1842217" cy="1842217"/>
          </a:xfrm>
          <a:prstGeom prst="rect">
            <a:avLst/>
          </a:prstGeom>
        </p:spPr>
      </p:pic>
      <p:pic>
        <p:nvPicPr>
          <p:cNvPr id="2" name="Imagen 1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5678CF8B-AF87-7AA1-990D-0B0AE71C3F1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3" name="Imagen 6" descr="Logotipo&#10;&#10;Descripción generada automáticamente">
            <a:extLst>
              <a:ext uri="{FF2B5EF4-FFF2-40B4-BE49-F238E27FC236}">
                <a16:creationId xmlns:a16="http://schemas.microsoft.com/office/drawing/2014/main" id="{E8F4BA09-C22B-E66B-85F3-8F447F64A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3AEA71D-D0BA-072F-2B6C-C9161F3D74F3}"/>
              </a:ext>
            </a:extLst>
          </p:cNvPr>
          <p:cNvSpPr txBox="1">
            <a:spLocks/>
          </p:cNvSpPr>
          <p:nvPr/>
        </p:nvSpPr>
        <p:spPr>
          <a:xfrm>
            <a:off x="397741" y="487886"/>
            <a:ext cx="8264212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Next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steps</a:t>
            </a: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0B5A9C"/>
              </a:solidFill>
              <a:effectLst/>
              <a:uLnTx/>
              <a:uFillTx/>
              <a:latin typeface="Switzer Medium" pitchFamily="2" charset="7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173668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5FD74EE-0263-6486-5C29-5A7B5A03CC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65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4763106A-88A0-ADDC-4AA9-A514232242CB}"/>
              </a:ext>
            </a:extLst>
          </p:cNvPr>
          <p:cNvSpPr/>
          <p:nvPr/>
        </p:nvSpPr>
        <p:spPr>
          <a:xfrm>
            <a:off x="487833" y="503655"/>
            <a:ext cx="540000" cy="540000"/>
          </a:xfrm>
          <a:prstGeom prst="ellipse">
            <a:avLst/>
          </a:prstGeom>
          <a:solidFill>
            <a:srgbClr val="1FC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witzer Semibold" pitchFamily="2" charset="77"/>
                <a:ea typeface="+mn-ea"/>
                <a:cs typeface="+mn-cs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7FC93F5-9BB4-9592-B330-0C10B98EE3A3}"/>
              </a:ext>
            </a:extLst>
          </p:cNvPr>
          <p:cNvSpPr/>
          <p:nvPr/>
        </p:nvSpPr>
        <p:spPr>
          <a:xfrm>
            <a:off x="487833" y="1340462"/>
            <a:ext cx="540000" cy="540000"/>
          </a:xfrm>
          <a:prstGeom prst="ellipse">
            <a:avLst/>
          </a:prstGeom>
          <a:solidFill>
            <a:srgbClr val="1FC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witzer Semibold" pitchFamily="2" charset="77"/>
                <a:ea typeface="+mn-ea"/>
                <a:cs typeface="+mn-cs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95956D3-165D-1102-71A3-701AE43A43D5}"/>
              </a:ext>
            </a:extLst>
          </p:cNvPr>
          <p:cNvSpPr/>
          <p:nvPr/>
        </p:nvSpPr>
        <p:spPr>
          <a:xfrm>
            <a:off x="487833" y="2177269"/>
            <a:ext cx="540000" cy="540000"/>
          </a:xfrm>
          <a:prstGeom prst="ellipse">
            <a:avLst/>
          </a:prstGeom>
          <a:solidFill>
            <a:srgbClr val="1FC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witzer Semibold" pitchFamily="2" charset="77"/>
                <a:ea typeface="+mn-ea"/>
                <a:cs typeface="+mn-cs"/>
              </a:rPr>
              <a:t>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6BA9505-9906-F8CF-F4B6-9C48B40CD45C}"/>
              </a:ext>
            </a:extLst>
          </p:cNvPr>
          <p:cNvSpPr/>
          <p:nvPr/>
        </p:nvSpPr>
        <p:spPr>
          <a:xfrm>
            <a:off x="487833" y="3014076"/>
            <a:ext cx="540000" cy="540000"/>
          </a:xfrm>
          <a:prstGeom prst="ellipse">
            <a:avLst/>
          </a:prstGeom>
          <a:solidFill>
            <a:srgbClr val="1FC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witzer Semibold" pitchFamily="2" charset="77"/>
                <a:ea typeface="+mn-ea"/>
                <a:cs typeface="+mn-cs"/>
              </a:rPr>
              <a:t>4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55E84F8-C909-1163-0B76-0D4272778B70}"/>
              </a:ext>
            </a:extLst>
          </p:cNvPr>
          <p:cNvSpPr/>
          <p:nvPr/>
        </p:nvSpPr>
        <p:spPr>
          <a:xfrm>
            <a:off x="487833" y="3850883"/>
            <a:ext cx="540000" cy="540000"/>
          </a:xfrm>
          <a:prstGeom prst="ellipse">
            <a:avLst/>
          </a:prstGeom>
          <a:solidFill>
            <a:srgbClr val="1FC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witzer Semibold" pitchFamily="2" charset="77"/>
                <a:ea typeface="+mn-ea"/>
                <a:cs typeface="+mn-cs"/>
              </a:rPr>
              <a:t>5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E08548C-5EE0-F462-E34C-548764E69260}"/>
              </a:ext>
            </a:extLst>
          </p:cNvPr>
          <p:cNvSpPr/>
          <p:nvPr/>
        </p:nvSpPr>
        <p:spPr>
          <a:xfrm>
            <a:off x="487833" y="4687690"/>
            <a:ext cx="540000" cy="540000"/>
          </a:xfrm>
          <a:prstGeom prst="ellipse">
            <a:avLst/>
          </a:prstGeom>
          <a:solidFill>
            <a:srgbClr val="1FC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witzer Semibold" pitchFamily="2" charset="77"/>
                <a:ea typeface="+mn-ea"/>
                <a:cs typeface="+mn-cs"/>
              </a:rPr>
              <a:t>6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6553121-D9BD-2B45-D044-FC55207C49CA}"/>
              </a:ext>
            </a:extLst>
          </p:cNvPr>
          <p:cNvSpPr/>
          <p:nvPr/>
        </p:nvSpPr>
        <p:spPr>
          <a:xfrm>
            <a:off x="487833" y="5524497"/>
            <a:ext cx="540000" cy="540000"/>
          </a:xfrm>
          <a:prstGeom prst="ellipse">
            <a:avLst/>
          </a:prstGeom>
          <a:solidFill>
            <a:srgbClr val="1FC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witzer Semibold" pitchFamily="2" charset="77"/>
                <a:ea typeface="+mn-ea"/>
                <a:cs typeface="+mn-cs"/>
              </a:rPr>
              <a:t>7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472C3925-208B-6D4E-8946-00781B627EEB}"/>
              </a:ext>
            </a:extLst>
          </p:cNvPr>
          <p:cNvGrpSpPr/>
          <p:nvPr/>
        </p:nvGrpSpPr>
        <p:grpSpPr>
          <a:xfrm>
            <a:off x="1115584" y="1189973"/>
            <a:ext cx="9901295" cy="615979"/>
            <a:chOff x="1329551" y="664610"/>
            <a:chExt cx="9901295" cy="61597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1689CC1-8222-39B4-FC47-19E17B5D75CA}"/>
                </a:ext>
              </a:extLst>
            </p:cNvPr>
            <p:cNvSpPr txBox="1">
              <a:spLocks/>
            </p:cNvSpPr>
            <p:nvPr/>
          </p:nvSpPr>
          <p:spPr>
            <a:xfrm>
              <a:off x="1416286" y="664610"/>
              <a:ext cx="9814560" cy="27699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 spc="-4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u="none" strike="noStrike" kern="1200" cap="none" spc="-4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What</a:t>
              </a:r>
              <a:r>
                <a:rPr kumimoji="0" lang="es-ES" sz="1800" b="0" u="none" strike="noStrike" kern="1200" cap="none" spc="-4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 </a:t>
              </a:r>
              <a:r>
                <a:rPr kumimoji="0" lang="es-ES" sz="1800" b="0" u="none" strike="noStrike" kern="1200" cap="none" spc="-4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is</a:t>
              </a:r>
              <a:r>
                <a:rPr kumimoji="0" lang="es-ES" sz="1800" b="0" u="none" strike="noStrike" kern="1200" cap="none" spc="-4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 </a:t>
              </a:r>
              <a:r>
                <a:rPr kumimoji="0" lang="es-ES" sz="1800" b="0" u="none" strike="noStrike" kern="1200" cap="none" spc="-4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the</a:t>
              </a:r>
              <a:r>
                <a:rPr kumimoji="0" lang="es-ES" sz="1800" b="0" u="none" strike="noStrike" kern="1200" cap="none" spc="-4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 </a:t>
              </a:r>
              <a:r>
                <a:rPr kumimoji="0" lang="es-ES" sz="1800" b="0" u="none" strike="noStrike" kern="1200" cap="none" spc="-4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problem</a:t>
              </a:r>
              <a:r>
                <a:rPr kumimoji="0" lang="es-ES" sz="1800" b="0" u="none" strike="noStrike" kern="1200" cap="none" spc="-4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?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C5285F77-5E5B-C4F1-B2D5-A980CCDE35F3}"/>
                </a:ext>
              </a:extLst>
            </p:cNvPr>
            <p:cNvSpPr txBox="1"/>
            <p:nvPr/>
          </p:nvSpPr>
          <p:spPr>
            <a:xfrm>
              <a:off x="1329551" y="942035"/>
              <a:ext cx="9012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Present the challenge and problem that we have identified, and why it is important to solve it.</a:t>
              </a:r>
              <a:endParaRPr kumimoji="0" lang="es-ES_tradnl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5BA380F-A24C-A623-4D75-B2891554E6B5}"/>
              </a:ext>
            </a:extLst>
          </p:cNvPr>
          <p:cNvGrpSpPr/>
          <p:nvPr/>
        </p:nvGrpSpPr>
        <p:grpSpPr>
          <a:xfrm>
            <a:off x="1115584" y="1922985"/>
            <a:ext cx="10472300" cy="862200"/>
            <a:chOff x="1329551" y="1614103"/>
            <a:chExt cx="10472300" cy="862200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717914C1-A04A-2286-4F87-929BFCFF9B20}"/>
                </a:ext>
              </a:extLst>
            </p:cNvPr>
            <p:cNvSpPr txBox="1">
              <a:spLocks/>
            </p:cNvSpPr>
            <p:nvPr/>
          </p:nvSpPr>
          <p:spPr>
            <a:xfrm>
              <a:off x="1416286" y="1614103"/>
              <a:ext cx="9814560" cy="27699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 spc="-4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800" b="0">
                  <a:solidFill>
                    <a:prstClr val="black"/>
                  </a:solidFill>
                  <a:latin typeface="Switzer" pitchFamily="2" charset="77"/>
                </a:rPr>
                <a:t>Data: </a:t>
              </a:r>
              <a:r>
                <a:rPr lang="es-ES" sz="1800" b="0" err="1">
                  <a:solidFill>
                    <a:prstClr val="black"/>
                  </a:solidFill>
                  <a:latin typeface="Switzer" pitchFamily="2" charset="77"/>
                </a:rPr>
                <a:t>shocking</a:t>
              </a:r>
              <a:r>
                <a:rPr lang="es-ES" sz="1800" b="0">
                  <a:solidFill>
                    <a:prstClr val="black"/>
                  </a:solidFill>
                  <a:latin typeface="Switzer" pitchFamily="2" charset="77"/>
                </a:rPr>
                <a:t> </a:t>
              </a:r>
              <a:r>
                <a:rPr lang="es-ES" sz="1800" b="0" err="1">
                  <a:solidFill>
                    <a:prstClr val="black"/>
                  </a:solidFill>
                  <a:latin typeface="Switzer" pitchFamily="2" charset="77"/>
                </a:rPr>
                <a:t>fact</a:t>
              </a:r>
              <a:r>
                <a:rPr lang="es-ES" sz="1800" b="0">
                  <a:solidFill>
                    <a:prstClr val="black"/>
                  </a:solidFill>
                  <a:latin typeface="Switzer" pitchFamily="2" charset="77"/>
                </a:rPr>
                <a:t> </a:t>
              </a:r>
              <a:endParaRPr kumimoji="0" lang="es-ES" sz="1800" b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endParaRP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1912A8A5-86EE-EF99-D8E5-91036661E9B7}"/>
                </a:ext>
              </a:extLst>
            </p:cNvPr>
            <p:cNvSpPr txBox="1"/>
            <p:nvPr/>
          </p:nvSpPr>
          <p:spPr>
            <a:xfrm>
              <a:off x="1329551" y="1891528"/>
              <a:ext cx="10472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We want them to see the importance of solving this problem, so we have to deliver hard-hitting data to get attention from the get-go.</a:t>
              </a:r>
              <a:endParaRPr kumimoji="0" lang="es-ES_tradnl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endParaRP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3C86D0C-1D83-51F8-E977-BEDD2C52B75B}"/>
              </a:ext>
            </a:extLst>
          </p:cNvPr>
          <p:cNvGrpSpPr/>
          <p:nvPr/>
        </p:nvGrpSpPr>
        <p:grpSpPr>
          <a:xfrm>
            <a:off x="1115583" y="2892693"/>
            <a:ext cx="10857342" cy="862200"/>
            <a:chOff x="1329551" y="2803177"/>
            <a:chExt cx="10678397" cy="862200"/>
          </a:xfrm>
        </p:grpSpPr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1C1607BF-AB04-4535-9BBA-C09647E1A0F8}"/>
                </a:ext>
              </a:extLst>
            </p:cNvPr>
            <p:cNvSpPr txBox="1">
              <a:spLocks/>
            </p:cNvSpPr>
            <p:nvPr/>
          </p:nvSpPr>
          <p:spPr>
            <a:xfrm>
              <a:off x="1416286" y="2803177"/>
              <a:ext cx="9814560" cy="27699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 spc="-4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800" b="0" err="1">
                  <a:solidFill>
                    <a:prstClr val="black"/>
                  </a:solidFill>
                  <a:latin typeface="Switzer" pitchFamily="2" charset="77"/>
                </a:rPr>
                <a:t>How</a:t>
              </a:r>
              <a:r>
                <a:rPr lang="es-ES" sz="1800" b="0">
                  <a:solidFill>
                    <a:prstClr val="black"/>
                  </a:solidFill>
                  <a:latin typeface="Switzer" pitchFamily="2" charset="77"/>
                </a:rPr>
                <a:t> do </a:t>
              </a:r>
              <a:r>
                <a:rPr lang="es-ES" sz="1800" b="0" err="1">
                  <a:solidFill>
                    <a:prstClr val="black"/>
                  </a:solidFill>
                  <a:latin typeface="Switzer" pitchFamily="2" charset="77"/>
                </a:rPr>
                <a:t>we</a:t>
              </a:r>
              <a:r>
                <a:rPr lang="es-ES" sz="1800" b="0">
                  <a:solidFill>
                    <a:prstClr val="black"/>
                  </a:solidFill>
                  <a:latin typeface="Switzer" pitchFamily="2" charset="77"/>
                </a:rPr>
                <a:t> </a:t>
              </a:r>
              <a:r>
                <a:rPr lang="es-ES" sz="1800" b="0" err="1">
                  <a:solidFill>
                    <a:prstClr val="black"/>
                  </a:solidFill>
                  <a:latin typeface="Switzer" pitchFamily="2" charset="77"/>
                </a:rPr>
                <a:t>solve</a:t>
              </a:r>
              <a:r>
                <a:rPr lang="es-ES" sz="1800" b="0">
                  <a:solidFill>
                    <a:prstClr val="black"/>
                  </a:solidFill>
                  <a:latin typeface="Switzer" pitchFamily="2" charset="77"/>
                </a:rPr>
                <a:t> </a:t>
              </a:r>
              <a:r>
                <a:rPr lang="es-ES" sz="1800" b="0" err="1">
                  <a:solidFill>
                    <a:prstClr val="black"/>
                  </a:solidFill>
                  <a:latin typeface="Switzer" pitchFamily="2" charset="77"/>
                </a:rPr>
                <a:t>the</a:t>
              </a:r>
              <a:r>
                <a:rPr lang="es-ES" sz="1800" b="0">
                  <a:solidFill>
                    <a:prstClr val="black"/>
                  </a:solidFill>
                  <a:latin typeface="Switzer" pitchFamily="2" charset="77"/>
                </a:rPr>
                <a:t> </a:t>
              </a:r>
              <a:r>
                <a:rPr lang="es-ES" sz="1800" b="0" err="1">
                  <a:solidFill>
                    <a:prstClr val="black"/>
                  </a:solidFill>
                  <a:latin typeface="Switzer" pitchFamily="2" charset="77"/>
                </a:rPr>
                <a:t>chanllenge</a:t>
              </a:r>
              <a:r>
                <a:rPr lang="es-ES" sz="1800" b="0">
                  <a:solidFill>
                    <a:prstClr val="black"/>
                  </a:solidFill>
                  <a:latin typeface="Switzer" pitchFamily="2" charset="77"/>
                </a:rPr>
                <a:t>/</a:t>
              </a:r>
              <a:r>
                <a:rPr lang="es-ES" sz="1800" b="0" err="1">
                  <a:solidFill>
                    <a:prstClr val="black"/>
                  </a:solidFill>
                  <a:latin typeface="Switzer" pitchFamily="2" charset="77"/>
                </a:rPr>
                <a:t>problem</a:t>
              </a:r>
              <a:r>
                <a:rPr lang="es-ES" sz="1800" b="0">
                  <a:solidFill>
                    <a:prstClr val="black"/>
                  </a:solidFill>
                  <a:latin typeface="Switzer" pitchFamily="2" charset="77"/>
                </a:rPr>
                <a:t>?</a:t>
              </a:r>
              <a:endParaRPr kumimoji="0" lang="es-ES" sz="1800" b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endParaRP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19A1521-09B8-7E0A-7A48-7D9C77E84C6C}"/>
                </a:ext>
              </a:extLst>
            </p:cNvPr>
            <p:cNvSpPr txBox="1"/>
            <p:nvPr/>
          </p:nvSpPr>
          <p:spPr>
            <a:xfrm>
              <a:off x="1329551" y="3080602"/>
              <a:ext cx="106783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Explain how we solve the challenge, who we impact and with what technology. What is our proposal and what benefits does it offer?</a:t>
              </a:r>
              <a:endParaRPr kumimoji="0" lang="es-ES_tradnl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58CBE74-E35D-276C-6546-705F7C82844C}"/>
              </a:ext>
            </a:extLst>
          </p:cNvPr>
          <p:cNvGrpSpPr/>
          <p:nvPr/>
        </p:nvGrpSpPr>
        <p:grpSpPr>
          <a:xfrm>
            <a:off x="1115584" y="4521055"/>
            <a:ext cx="10472300" cy="862200"/>
            <a:chOff x="1329551" y="3892665"/>
            <a:chExt cx="10472300" cy="862200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EF9B6886-7CDA-C19E-6053-041300E03DB4}"/>
                </a:ext>
              </a:extLst>
            </p:cNvPr>
            <p:cNvSpPr txBox="1">
              <a:spLocks/>
            </p:cNvSpPr>
            <p:nvPr/>
          </p:nvSpPr>
          <p:spPr>
            <a:xfrm>
              <a:off x="1416286" y="3892665"/>
              <a:ext cx="9814560" cy="27699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 spc="-4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u="none" strike="noStrike" kern="1200" cap="none" spc="-4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New </a:t>
              </a:r>
              <a:r>
                <a:rPr kumimoji="0" lang="es-ES" sz="1800" b="0" u="none" strike="noStrike" kern="1200" cap="none" spc="-4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proposal</a:t>
              </a:r>
              <a:endParaRPr kumimoji="0" lang="es-ES" sz="1800" b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endParaRP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EC8759F4-A0E2-2CDE-7124-93B9F72DA4AB}"/>
                </a:ext>
              </a:extLst>
            </p:cNvPr>
            <p:cNvSpPr txBox="1"/>
            <p:nvPr/>
          </p:nvSpPr>
          <p:spPr>
            <a:xfrm>
              <a:off x="1329551" y="4170090"/>
              <a:ext cx="10472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Show the prototype that we have made, clearly explaining the solution, the flows and the wireframes. Storyboard support to explain the solution.</a:t>
              </a:r>
              <a:endParaRPr kumimoji="0" lang="es-ES_tradnl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ABA9085D-C1F8-D242-2F6B-FF7A6D1C802C}"/>
              </a:ext>
            </a:extLst>
          </p:cNvPr>
          <p:cNvGrpSpPr/>
          <p:nvPr/>
        </p:nvGrpSpPr>
        <p:grpSpPr>
          <a:xfrm>
            <a:off x="1115584" y="5509814"/>
            <a:ext cx="10472300" cy="615979"/>
            <a:chOff x="1329551" y="4982153"/>
            <a:chExt cx="10472300" cy="615979"/>
          </a:xfrm>
        </p:grpSpPr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E443FC28-1587-9BF4-ADEC-83A40B63FFC8}"/>
                </a:ext>
              </a:extLst>
            </p:cNvPr>
            <p:cNvSpPr txBox="1">
              <a:spLocks/>
            </p:cNvSpPr>
            <p:nvPr/>
          </p:nvSpPr>
          <p:spPr>
            <a:xfrm>
              <a:off x="1416286" y="4982153"/>
              <a:ext cx="9814560" cy="27699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 spc="-4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u="none" strike="noStrike" kern="1200" cap="none" spc="-4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Next </a:t>
              </a:r>
              <a:r>
                <a:rPr kumimoji="0" lang="es-ES" sz="1800" b="0" u="none" strike="noStrike" kern="1200" cap="none" spc="-4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steps</a:t>
              </a:r>
              <a:endParaRPr kumimoji="0" lang="es-ES" sz="1800" b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E9119DE2-5787-33B4-5DFD-D9D44F45E712}"/>
                </a:ext>
              </a:extLst>
            </p:cNvPr>
            <p:cNvSpPr txBox="1"/>
            <p:nvPr/>
          </p:nvSpPr>
          <p:spPr>
            <a:xfrm>
              <a:off x="1329551" y="5259578"/>
              <a:ext cx="10472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Demonstrate that there is a motivation to develop it and explain what our next steps will be to start it up.</a:t>
              </a:r>
              <a:endParaRPr kumimoji="0" lang="es-ES_tradnl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75F6C26-5414-3EE2-7830-701898424CB5}"/>
              </a:ext>
            </a:extLst>
          </p:cNvPr>
          <p:cNvGrpSpPr/>
          <p:nvPr/>
        </p:nvGrpSpPr>
        <p:grpSpPr>
          <a:xfrm>
            <a:off x="1115584" y="495061"/>
            <a:ext cx="10472300" cy="615979"/>
            <a:chOff x="1329551" y="664610"/>
            <a:chExt cx="10472300" cy="615979"/>
          </a:xfrm>
        </p:grpSpPr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33960907-4C7A-29F2-6326-6488BE75A486}"/>
                </a:ext>
              </a:extLst>
            </p:cNvPr>
            <p:cNvSpPr txBox="1">
              <a:spLocks/>
            </p:cNvSpPr>
            <p:nvPr/>
          </p:nvSpPr>
          <p:spPr>
            <a:xfrm>
              <a:off x="1416286" y="664610"/>
              <a:ext cx="9814560" cy="27699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 spc="-4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u="none" strike="noStrike" kern="1200" cap="none" spc="-4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Who are </a:t>
              </a:r>
              <a:r>
                <a:rPr kumimoji="0" lang="es-ES" sz="1800" b="0" u="none" strike="noStrike" kern="1200" cap="none" spc="-4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you</a:t>
              </a:r>
              <a:r>
                <a:rPr kumimoji="0" lang="es-ES" sz="1800" b="0" u="none" strike="noStrike" kern="1200" cap="none" spc="-4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?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18029151-58BF-4D03-6933-38EDE0E617FC}"/>
                </a:ext>
              </a:extLst>
            </p:cNvPr>
            <p:cNvSpPr txBox="1"/>
            <p:nvPr/>
          </p:nvSpPr>
          <p:spPr>
            <a:xfrm>
              <a:off x="1329551" y="942035"/>
              <a:ext cx="10472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witzer" pitchFamily="2" charset="77"/>
                </a:rPr>
                <a:t>Introduce your team, who are part of it? what makes you special? what is your name? what is your motto?</a:t>
              </a:r>
              <a:endParaRPr kumimoji="0" lang="es-ES_tradnl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endParaRP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E727A238-844C-DD74-7761-E2411C44866B}"/>
              </a:ext>
            </a:extLst>
          </p:cNvPr>
          <p:cNvSpPr txBox="1">
            <a:spLocks/>
          </p:cNvSpPr>
          <p:nvPr/>
        </p:nvSpPr>
        <p:spPr>
          <a:xfrm>
            <a:off x="1202319" y="3731875"/>
            <a:ext cx="981456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u="none" strike="noStrike" kern="1200" cap="none" spc="-4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rPr>
              <a:t>Impact</a:t>
            </a:r>
            <a:endParaRPr kumimoji="0" lang="es-ES" sz="1800" b="0" u="none" strike="noStrike" kern="1200" cap="none" spc="-4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witzer" pitchFamily="2" charset="77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4651924-A07E-4AC4-D896-1D2453481681}"/>
              </a:ext>
            </a:extLst>
          </p:cNvPr>
          <p:cNvSpPr txBox="1"/>
          <p:nvPr/>
        </p:nvSpPr>
        <p:spPr>
          <a:xfrm>
            <a:off x="1115584" y="3972790"/>
            <a:ext cx="1047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rPr>
              <a:t>Explain the impact of the prototype within the company in terms of time and cost savings, benefits and scope of the prototype</a:t>
            </a:r>
            <a:r>
              <a:rPr kumimoji="0" lang="es-ES_tradnl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witzer" pitchFamily="2" charset="77"/>
              </a:rPr>
              <a:t>.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97D46A5-3C20-5E7E-FDD5-65B4503357B1}"/>
              </a:ext>
            </a:extLst>
          </p:cNvPr>
          <p:cNvSpPr/>
          <p:nvPr/>
        </p:nvSpPr>
        <p:spPr>
          <a:xfrm rot="240000">
            <a:off x="6920189" y="165580"/>
            <a:ext cx="4773170" cy="55771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 pitchFamily="2" charset="77"/>
                <a:ea typeface="+mn-ea"/>
                <a:cs typeface="+mn-cs"/>
              </a:rPr>
              <a:t>*</a:t>
            </a:r>
            <a:r>
              <a:rPr kumimoji="0" lang="en-US" sz="1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witzer" pitchFamily="2" charset="77"/>
                <a:ea typeface="+mn-ea"/>
                <a:cs typeface="+mn-cs"/>
              </a:rPr>
              <a:t>Note: this slide is for informational purposes, delete it before pitching.</a:t>
            </a:r>
            <a:endParaRPr kumimoji="0" lang="es-ES" sz="140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DD75D00-F003-1871-A1B2-F485DD333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47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>
            <a:extLst>
              <a:ext uri="{FF2B5EF4-FFF2-40B4-BE49-F238E27FC236}">
                <a16:creationId xmlns:a16="http://schemas.microsoft.com/office/drawing/2014/main" id="{39B0E962-BB8A-CACD-8A61-4CF1A9B7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303" y="3400866"/>
            <a:ext cx="1466505" cy="1384939"/>
          </a:xfrm>
          <a:prstGeom prst="flowChartConnector">
            <a:avLst/>
          </a:prstGeom>
        </p:spPr>
      </p:pic>
      <p:pic>
        <p:nvPicPr>
          <p:cNvPr id="12" name="Imagen 16" descr="Imagen que contiene Teams&#10;&#10;Descripción generada automáticamente">
            <a:extLst>
              <a:ext uri="{FF2B5EF4-FFF2-40B4-BE49-F238E27FC236}">
                <a16:creationId xmlns:a16="http://schemas.microsoft.com/office/drawing/2014/main" id="{C1F80F85-3914-1843-EF58-7331636ED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" t="33069" r="3429" b="24427"/>
          <a:stretch/>
        </p:blipFill>
        <p:spPr>
          <a:xfrm>
            <a:off x="7964939" y="3407228"/>
            <a:ext cx="1464803" cy="1389728"/>
          </a:xfrm>
          <a:prstGeom prst="ellipse">
            <a:avLst/>
          </a:prstGeom>
        </p:spPr>
      </p:pic>
      <p:pic>
        <p:nvPicPr>
          <p:cNvPr id="20" name="Imagen 20" descr="Un joven sonriendo con una playera de color negro&#10;&#10;Descripción generada automáticamente">
            <a:extLst>
              <a:ext uri="{FF2B5EF4-FFF2-40B4-BE49-F238E27FC236}">
                <a16:creationId xmlns:a16="http://schemas.microsoft.com/office/drawing/2014/main" id="{38385C69-47BE-D1DB-A681-DB09924F2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06" y="3403147"/>
            <a:ext cx="1453243" cy="1401536"/>
          </a:xfrm>
          <a:prstGeom prst="ellipse">
            <a:avLst/>
          </a:prstGeom>
        </p:spPr>
      </p:pic>
      <p:pic>
        <p:nvPicPr>
          <p:cNvPr id="17" name="Imagen 19" descr="Hombre con barba y bigote&#10;&#10;Descripción generada automáticamente">
            <a:extLst>
              <a:ext uri="{FF2B5EF4-FFF2-40B4-BE49-F238E27FC236}">
                <a16:creationId xmlns:a16="http://schemas.microsoft.com/office/drawing/2014/main" id="{162E5C80-0D3A-1D30-44DD-A6076AF3F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313" y="3416397"/>
            <a:ext cx="1458687" cy="1396805"/>
          </a:xfrm>
          <a:prstGeom prst="ellipse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0295AA-2B7B-1F3C-D3C9-62D6B51F85D0}"/>
              </a:ext>
            </a:extLst>
          </p:cNvPr>
          <p:cNvSpPr txBox="1"/>
          <p:nvPr/>
        </p:nvSpPr>
        <p:spPr>
          <a:xfrm>
            <a:off x="504414" y="481105"/>
            <a:ext cx="7193280" cy="741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u="none" strike="noStrike" kern="1200" cap="none" spc="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About</a:t>
            </a:r>
            <a:r>
              <a:rPr kumimoji="0" lang="es-ES" sz="6000" u="none" strike="noStrike" kern="1200" cap="none" spc="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u="none" strike="noStrike" kern="1200" cap="none" spc="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us</a:t>
            </a:r>
            <a:endParaRPr kumimoji="0" lang="es-ES" sz="6000" u="none" strike="noStrike" kern="1200" cap="none" spc="0" normalizeH="0" baseline="0" noProof="0">
              <a:ln>
                <a:noFill/>
              </a:ln>
              <a:solidFill>
                <a:srgbClr val="0B5A9C"/>
              </a:solidFill>
              <a:effectLst/>
              <a:uLnTx/>
              <a:uFillTx/>
              <a:latin typeface="Switzer Medium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731E56F-178C-BF44-5057-796DE95F1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11">
            <a:extLst>
              <a:ext uri="{FF2B5EF4-FFF2-40B4-BE49-F238E27FC236}">
                <a16:creationId xmlns:a16="http://schemas.microsoft.com/office/drawing/2014/main" id="{2F50461C-02F4-DF27-DFA8-354E9295A730}"/>
              </a:ext>
            </a:extLst>
          </p:cNvPr>
          <p:cNvSpPr txBox="1"/>
          <p:nvPr/>
        </p:nvSpPr>
        <p:spPr>
          <a:xfrm>
            <a:off x="9357223" y="4929288"/>
            <a:ext cx="2242858" cy="8453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>
                <a:solidFill>
                  <a:srgbClr val="173668"/>
                </a:solidFill>
                <a:latin typeface="Switzer Medium"/>
              </a:rPr>
              <a:t>Sandra</a:t>
            </a:r>
            <a:r>
              <a:rPr lang="es-ES" sz="1600">
                <a:solidFill>
                  <a:srgbClr val="173668"/>
                </a:solidFill>
                <a:latin typeface="Switzer Medium"/>
              </a:rPr>
              <a:t> </a:t>
            </a:r>
            <a:endParaRPr lang="en-US"/>
          </a:p>
          <a:p>
            <a:pPr algn="ctr"/>
            <a:r>
              <a:rPr lang="es-ES" sz="1600">
                <a:solidFill>
                  <a:srgbClr val="173668"/>
                </a:solidFill>
                <a:latin typeface="Switzer Medium"/>
              </a:rPr>
              <a:t>Startup CEO /</a:t>
            </a:r>
            <a:r>
              <a:rPr lang="es-ES" sz="1600" err="1">
                <a:solidFill>
                  <a:srgbClr val="173668"/>
                </a:solidFill>
                <a:latin typeface="Switzer Medium"/>
              </a:rPr>
              <a:t>Sustainability</a:t>
            </a:r>
            <a:r>
              <a:rPr lang="es-ES" sz="1600">
                <a:solidFill>
                  <a:srgbClr val="173668"/>
                </a:solidFill>
                <a:latin typeface="Switzer Medium"/>
              </a:rPr>
              <a:t> Expert</a:t>
            </a:r>
            <a:endParaRPr lang="es-ES" err="1">
              <a:cs typeface="Calibri"/>
            </a:endParaRPr>
          </a:p>
        </p:txBody>
      </p:sp>
      <p:sp>
        <p:nvSpPr>
          <p:cNvPr id="7" name="CuadroTexto 12">
            <a:extLst>
              <a:ext uri="{FF2B5EF4-FFF2-40B4-BE49-F238E27FC236}">
                <a16:creationId xmlns:a16="http://schemas.microsoft.com/office/drawing/2014/main" id="{6A26B52B-D82F-8852-47E1-896E87FEF0E6}"/>
              </a:ext>
            </a:extLst>
          </p:cNvPr>
          <p:cNvSpPr txBox="1"/>
          <p:nvPr/>
        </p:nvSpPr>
        <p:spPr>
          <a:xfrm>
            <a:off x="4360104" y="4954883"/>
            <a:ext cx="145767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err="1">
                <a:solidFill>
                  <a:srgbClr val="173668"/>
                </a:solidFill>
                <a:latin typeface="Switzer Medium"/>
              </a:rPr>
              <a:t>Julianne</a:t>
            </a:r>
            <a:r>
              <a:rPr lang="es-ES" sz="1600" b="1">
                <a:solidFill>
                  <a:srgbClr val="173668"/>
                </a:solidFill>
                <a:latin typeface="Switzer Medium"/>
              </a:rPr>
              <a:t> </a:t>
            </a:r>
          </a:p>
          <a:p>
            <a:pPr algn="ctr"/>
            <a:r>
              <a:rPr lang="es-ES" sz="1600">
                <a:solidFill>
                  <a:srgbClr val="173668"/>
                </a:solidFill>
                <a:latin typeface="Switzer Medium"/>
              </a:rPr>
              <a:t>Data </a:t>
            </a:r>
          </a:p>
          <a:p>
            <a:pPr algn="ctr"/>
            <a:r>
              <a:rPr lang="es-ES" sz="1600" err="1">
                <a:solidFill>
                  <a:srgbClr val="173668"/>
                </a:solidFill>
                <a:latin typeface="Switzer Medium"/>
              </a:rPr>
              <a:t>Analyst</a:t>
            </a:r>
          </a:p>
        </p:txBody>
      </p:sp>
      <p:sp>
        <p:nvSpPr>
          <p:cNvPr id="9" name="CuadroTexto 13">
            <a:extLst>
              <a:ext uri="{FF2B5EF4-FFF2-40B4-BE49-F238E27FC236}">
                <a16:creationId xmlns:a16="http://schemas.microsoft.com/office/drawing/2014/main" id="{C1286880-D09A-9C54-217E-62BDFFE94642}"/>
              </a:ext>
            </a:extLst>
          </p:cNvPr>
          <p:cNvSpPr txBox="1"/>
          <p:nvPr/>
        </p:nvSpPr>
        <p:spPr>
          <a:xfrm>
            <a:off x="2624943" y="4952448"/>
            <a:ext cx="1385786" cy="8579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>
                <a:solidFill>
                  <a:srgbClr val="173668"/>
                </a:solidFill>
                <a:latin typeface="Switzer Medium"/>
              </a:rPr>
              <a:t>Laura </a:t>
            </a:r>
            <a:endParaRPr lang="es-ES" sz="1600">
              <a:solidFill>
                <a:srgbClr val="173668"/>
              </a:solidFill>
              <a:latin typeface="Switzer Medium" pitchFamily="2" charset="77"/>
            </a:endParaRPr>
          </a:p>
          <a:p>
            <a:pPr algn="ctr"/>
            <a:r>
              <a:rPr lang="es-ES" sz="1600">
                <a:solidFill>
                  <a:srgbClr val="173668"/>
                </a:solidFill>
                <a:latin typeface="Switzer Medium"/>
              </a:rPr>
              <a:t>Marketing Professional</a:t>
            </a:r>
            <a:endParaRPr lang="es-ES" sz="1600">
              <a:solidFill>
                <a:srgbClr val="173668"/>
              </a:solidFill>
              <a:latin typeface="Switzer Medium" pitchFamily="2" charset="77"/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58F32C78-8FA6-30B6-01DB-15CF8B33B161}"/>
              </a:ext>
            </a:extLst>
          </p:cNvPr>
          <p:cNvSpPr txBox="1"/>
          <p:nvPr/>
        </p:nvSpPr>
        <p:spPr>
          <a:xfrm>
            <a:off x="496341" y="4946123"/>
            <a:ext cx="201525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>
                <a:solidFill>
                  <a:srgbClr val="173668"/>
                </a:solidFill>
                <a:latin typeface="Switzer Medium"/>
              </a:rPr>
              <a:t>Arnaud</a:t>
            </a:r>
            <a:r>
              <a:rPr lang="es-ES" sz="1600">
                <a:solidFill>
                  <a:srgbClr val="173668"/>
                </a:solidFill>
                <a:latin typeface="Switzer Medium"/>
              </a:rPr>
              <a:t> </a:t>
            </a:r>
            <a:endParaRPr lang="es-ES"/>
          </a:p>
          <a:p>
            <a:pPr algn="ctr"/>
            <a:r>
              <a:rPr lang="es-ES" sz="1600" err="1">
                <a:solidFill>
                  <a:srgbClr val="173668"/>
                </a:solidFill>
                <a:latin typeface="Switzer Medium"/>
              </a:rPr>
              <a:t>IoT</a:t>
            </a:r>
            <a:r>
              <a:rPr lang="es-ES" sz="1600">
                <a:solidFill>
                  <a:srgbClr val="173668"/>
                </a:solidFill>
                <a:latin typeface="Switzer Medium"/>
              </a:rPr>
              <a:t> </a:t>
            </a:r>
            <a:endParaRPr lang="es-ES"/>
          </a:p>
          <a:p>
            <a:pPr algn="ctr"/>
            <a:r>
              <a:rPr lang="es-ES" sz="1600" err="1">
                <a:solidFill>
                  <a:srgbClr val="173668"/>
                </a:solidFill>
                <a:latin typeface="Switzer Medium"/>
              </a:rPr>
              <a:t>Research</a:t>
            </a:r>
            <a:r>
              <a:rPr lang="es-ES" sz="1600">
                <a:solidFill>
                  <a:srgbClr val="173668"/>
                </a:solidFill>
                <a:latin typeface="Switzer Medium"/>
              </a:rPr>
              <a:t> </a:t>
            </a:r>
            <a:r>
              <a:rPr lang="es-ES" sz="1600" err="1">
                <a:solidFill>
                  <a:srgbClr val="173668"/>
                </a:solidFill>
                <a:latin typeface="Switzer Medium"/>
              </a:rPr>
              <a:t>Engineer</a:t>
            </a:r>
          </a:p>
        </p:txBody>
      </p:sp>
      <p:sp>
        <p:nvSpPr>
          <p:cNvPr id="19" name="CuadroTexto 15">
            <a:extLst>
              <a:ext uri="{FF2B5EF4-FFF2-40B4-BE49-F238E27FC236}">
                <a16:creationId xmlns:a16="http://schemas.microsoft.com/office/drawing/2014/main" id="{B1947E35-7084-D77A-C71C-A0226856FF61}"/>
              </a:ext>
            </a:extLst>
          </p:cNvPr>
          <p:cNvSpPr txBox="1"/>
          <p:nvPr/>
        </p:nvSpPr>
        <p:spPr>
          <a:xfrm>
            <a:off x="5865099" y="4938703"/>
            <a:ext cx="204714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err="1">
                <a:solidFill>
                  <a:srgbClr val="173668"/>
                </a:solidFill>
                <a:latin typeface="Switzer Medium"/>
              </a:rPr>
              <a:t>Yassine</a:t>
            </a:r>
            <a:r>
              <a:rPr lang="es-ES" sz="1600">
                <a:solidFill>
                  <a:srgbClr val="173668"/>
                </a:solidFill>
                <a:latin typeface="Switzer Medium"/>
              </a:rPr>
              <a:t> </a:t>
            </a:r>
            <a:endParaRPr lang="en-US" sz="1600">
              <a:latin typeface="Switzer Medium"/>
            </a:endParaRPr>
          </a:p>
          <a:p>
            <a:pPr algn="ctr"/>
            <a:r>
              <a:rPr lang="es-ES" sz="1600" err="1">
                <a:solidFill>
                  <a:srgbClr val="173668"/>
                </a:solidFill>
                <a:latin typeface="Switzer Medium"/>
                <a:cs typeface="Calibri"/>
              </a:rPr>
              <a:t>IoT</a:t>
            </a:r>
            <a:r>
              <a:rPr lang="es-ES" sz="1600">
                <a:solidFill>
                  <a:srgbClr val="173668"/>
                </a:solidFill>
                <a:latin typeface="Switzer Medium"/>
                <a:ea typeface="+mn-lt"/>
                <a:cs typeface="+mn-lt"/>
              </a:rPr>
              <a:t> </a:t>
            </a:r>
            <a:endParaRPr lang="es-ES" sz="1600">
              <a:solidFill>
                <a:srgbClr val="000000"/>
              </a:solidFill>
              <a:latin typeface="Switzer Medium"/>
              <a:ea typeface="+mn-lt"/>
              <a:cs typeface="+mn-lt"/>
            </a:endParaRPr>
          </a:p>
          <a:p>
            <a:pPr algn="ctr"/>
            <a:r>
              <a:rPr lang="es-ES" sz="1600" err="1">
                <a:solidFill>
                  <a:srgbClr val="173668"/>
                </a:solidFill>
                <a:latin typeface="Switzer Medium"/>
                <a:ea typeface="+mn-lt"/>
                <a:cs typeface="+mn-lt"/>
              </a:rPr>
              <a:t>Research</a:t>
            </a:r>
            <a:r>
              <a:rPr lang="es-ES" sz="1600">
                <a:solidFill>
                  <a:srgbClr val="173668"/>
                </a:solidFill>
                <a:latin typeface="Switzer Medium"/>
                <a:ea typeface="+mn-lt"/>
                <a:cs typeface="+mn-lt"/>
              </a:rPr>
              <a:t> </a:t>
            </a:r>
            <a:r>
              <a:rPr lang="es-ES" sz="1600" err="1">
                <a:solidFill>
                  <a:srgbClr val="173668"/>
                </a:solidFill>
                <a:latin typeface="Switzer Medium"/>
                <a:ea typeface="+mn-lt"/>
                <a:cs typeface="+mn-lt"/>
              </a:rPr>
              <a:t>Engineer</a:t>
            </a:r>
            <a:endParaRPr lang="es-ES" sz="1600">
              <a:latin typeface="Switzer Medium"/>
              <a:cs typeface="Calibri"/>
            </a:endParaRPr>
          </a:p>
          <a:p>
            <a:pPr algn="ctr"/>
            <a:endParaRPr lang="es-ES" sz="1600">
              <a:solidFill>
                <a:srgbClr val="173668"/>
              </a:solidFill>
              <a:latin typeface="Switzer Medium" pitchFamily="2" charset="77"/>
            </a:endParaRPr>
          </a:p>
        </p:txBody>
      </p:sp>
      <p:pic>
        <p:nvPicPr>
          <p:cNvPr id="6" name="Grafik 7" descr="Ein Bild, das Person, Wand, Im Haus, stehend enthält.&#10;&#10;Beschreibung automatisch generiert.">
            <a:extLst>
              <a:ext uri="{FF2B5EF4-FFF2-40B4-BE49-F238E27FC236}">
                <a16:creationId xmlns:a16="http://schemas.microsoft.com/office/drawing/2014/main" id="{86B76AA2-226F-B9FD-5D50-2077D00A9F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29" t="23809" r="44898" b="16402"/>
          <a:stretch/>
        </p:blipFill>
        <p:spPr>
          <a:xfrm rot="5400000">
            <a:off x="2581242" y="3447540"/>
            <a:ext cx="1455517" cy="1383849"/>
          </a:xfrm>
          <a:prstGeom prst="ellipse">
            <a:avLst/>
          </a:prstGeom>
        </p:spPr>
      </p:pic>
      <p:pic>
        <p:nvPicPr>
          <p:cNvPr id="10" name="Grafik 17" descr="Ein Bild, das Text enthält.&#10;&#10;Beschreibung automatisch generiert.">
            <a:extLst>
              <a:ext uri="{FF2B5EF4-FFF2-40B4-BE49-F238E27FC236}">
                <a16:creationId xmlns:a16="http://schemas.microsoft.com/office/drawing/2014/main" id="{E748742E-BD67-B01B-2C4F-3934D532B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254" y="618263"/>
            <a:ext cx="2770564" cy="2429008"/>
          </a:xfrm>
          <a:prstGeom prst="rect">
            <a:avLst/>
          </a:prstGeom>
        </p:spPr>
      </p:pic>
      <p:sp>
        <p:nvSpPr>
          <p:cNvPr id="2" name="CuadroTexto 15">
            <a:extLst>
              <a:ext uri="{FF2B5EF4-FFF2-40B4-BE49-F238E27FC236}">
                <a16:creationId xmlns:a16="http://schemas.microsoft.com/office/drawing/2014/main" id="{824F9E65-0A2A-2EBB-280E-110A1EEC1208}"/>
              </a:ext>
            </a:extLst>
          </p:cNvPr>
          <p:cNvSpPr txBox="1"/>
          <p:nvPr/>
        </p:nvSpPr>
        <p:spPr>
          <a:xfrm>
            <a:off x="7662637" y="4958241"/>
            <a:ext cx="204714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>
                <a:solidFill>
                  <a:srgbClr val="173668"/>
                </a:solidFill>
                <a:latin typeface="Switzer Medium"/>
              </a:rPr>
              <a:t>Bruno</a:t>
            </a:r>
          </a:p>
          <a:p>
            <a:pPr algn="ctr"/>
            <a:r>
              <a:rPr lang="es-ES" sz="1600" err="1">
                <a:solidFill>
                  <a:srgbClr val="173668"/>
                </a:solidFill>
                <a:latin typeface="Switzer Medium"/>
              </a:rPr>
              <a:t>Consultant</a:t>
            </a:r>
            <a:endParaRPr lang="es-ES" sz="1600" err="1">
              <a:solidFill>
                <a:srgbClr val="173668"/>
              </a:solidFill>
              <a:latin typeface="Switzer Medium" pitchFamily="2" charset="77"/>
            </a:endParaRPr>
          </a:p>
        </p:txBody>
      </p:sp>
      <p:pic>
        <p:nvPicPr>
          <p:cNvPr id="18" name="Imagen 19">
            <a:extLst>
              <a:ext uri="{FF2B5EF4-FFF2-40B4-BE49-F238E27FC236}">
                <a16:creationId xmlns:a16="http://schemas.microsoft.com/office/drawing/2014/main" id="{48957460-ADDC-3458-E634-E4190E9C5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9667" y="3472212"/>
            <a:ext cx="1460995" cy="1394032"/>
          </a:xfrm>
          <a:prstGeom prst="ellipse">
            <a:avLst/>
          </a:prstGeom>
        </p:spPr>
      </p:pic>
      <p:sp>
        <p:nvSpPr>
          <p:cNvPr id="26" name="Textfeld 1">
            <a:extLst>
              <a:ext uri="{FF2B5EF4-FFF2-40B4-BE49-F238E27FC236}">
                <a16:creationId xmlns:a16="http://schemas.microsoft.com/office/drawing/2014/main" id="{02976D10-18C4-B857-F175-352E3DBF8B4D}"/>
              </a:ext>
            </a:extLst>
          </p:cNvPr>
          <p:cNvSpPr txBox="1"/>
          <p:nvPr/>
        </p:nvSpPr>
        <p:spPr>
          <a:xfrm>
            <a:off x="7470475" y="1949570"/>
            <a:ext cx="4367841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cs typeface="Calibri"/>
              </a:rPr>
              <a:t>No ingredient, imperfect food and peel will ever be safe again!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80485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37102CA-54F6-606F-57A1-A7E23EC4FA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CC00"/>
          </a:solidFill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E351409-4F6E-BB2E-7A9C-8F6FCEE1F8CD}"/>
              </a:ext>
            </a:extLst>
          </p:cNvPr>
          <p:cNvSpPr txBox="1"/>
          <p:nvPr/>
        </p:nvSpPr>
        <p:spPr>
          <a:xfrm>
            <a:off x="10792661" y="1157412"/>
            <a:ext cx="4615722" cy="338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endParaRPr lang="en-US" sz="1600">
              <a:solidFill>
                <a:srgbClr val="FF0000"/>
              </a:solidFill>
              <a:latin typeface="Switzer"/>
              <a:cs typeface="Calibri"/>
            </a:endParaRPr>
          </a:p>
        </p:txBody>
      </p:sp>
      <p:pic>
        <p:nvPicPr>
          <p:cNvPr id="2" name="Imagen 1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2FA19404-9A36-0882-10D8-CF00B01F91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3" name="Imagen 6" descr="Logotipo&#10;&#10;Descripción generada automáticamente">
            <a:extLst>
              <a:ext uri="{FF2B5EF4-FFF2-40B4-BE49-F238E27FC236}">
                <a16:creationId xmlns:a16="http://schemas.microsoft.com/office/drawing/2014/main" id="{ACD66135-90FA-2A50-9444-4264DF2F3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pic>
        <p:nvPicPr>
          <p:cNvPr id="5" name="Grafik 5" descr="Ein Bild, das Gemüse enthält.&#10;&#10;Beschreibung automatisch generiert.">
            <a:extLst>
              <a:ext uri="{FF2B5EF4-FFF2-40B4-BE49-F238E27FC236}">
                <a16:creationId xmlns:a16="http://schemas.microsoft.com/office/drawing/2014/main" id="{EE7EF9E5-04AC-8629-2CB8-C40DBE0C3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02" y="2793775"/>
            <a:ext cx="2609850" cy="1733550"/>
          </a:xfrm>
          <a:prstGeom prst="rect">
            <a:avLst/>
          </a:prstGeom>
        </p:spPr>
      </p:pic>
      <p:pic>
        <p:nvPicPr>
          <p:cNvPr id="6" name="Grafik 6" descr="Ein Bild, das Essen, Im Haus, Gemüse, Fleisch enthält.&#10;&#10;Beschreibung automatisch generiert.">
            <a:extLst>
              <a:ext uri="{FF2B5EF4-FFF2-40B4-BE49-F238E27FC236}">
                <a16:creationId xmlns:a16="http://schemas.microsoft.com/office/drawing/2014/main" id="{C155FED1-97A7-5C2F-1F88-02CA5F759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234" y="2518606"/>
            <a:ext cx="2428875" cy="1819275"/>
          </a:xfrm>
          <a:prstGeom prst="rect">
            <a:avLst/>
          </a:prstGeom>
        </p:spPr>
      </p:pic>
      <p:pic>
        <p:nvPicPr>
          <p:cNvPr id="7" name="Grafik 7" descr="Ein Bild, das Gemüse enthält.&#10;&#10;Beschreibung automatisch generiert.">
            <a:extLst>
              <a:ext uri="{FF2B5EF4-FFF2-40B4-BE49-F238E27FC236}">
                <a16:creationId xmlns:a16="http://schemas.microsoft.com/office/drawing/2014/main" id="{AA164C47-9E03-2CDF-A566-B2A5A83DE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081" y="4796265"/>
            <a:ext cx="2600325" cy="1733550"/>
          </a:xfrm>
          <a:prstGeom prst="rect">
            <a:avLst/>
          </a:prstGeom>
        </p:spPr>
      </p:pic>
      <p:pic>
        <p:nvPicPr>
          <p:cNvPr id="8" name="Grafik 8" descr="Ein Bild, das Wand, Im Haus, Frucht, Beeren enthält.&#10;&#10;Beschreibung automatisch generiert.">
            <a:extLst>
              <a:ext uri="{FF2B5EF4-FFF2-40B4-BE49-F238E27FC236}">
                <a16:creationId xmlns:a16="http://schemas.microsoft.com/office/drawing/2014/main" id="{47F4AFFD-C0DE-3CCF-5ABE-8311D5334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4628" y="3104546"/>
            <a:ext cx="2428875" cy="1819275"/>
          </a:xfrm>
          <a:prstGeom prst="rect">
            <a:avLst/>
          </a:prstGeom>
        </p:spPr>
      </p:pic>
      <p:pic>
        <p:nvPicPr>
          <p:cNvPr id="9" name="Grafik 9" descr="Ein Bild, das Im Haus, Pflanze, Blume, Teller enthält.&#10;&#10;Beschreibung automatisch generiert.">
            <a:extLst>
              <a:ext uri="{FF2B5EF4-FFF2-40B4-BE49-F238E27FC236}">
                <a16:creationId xmlns:a16="http://schemas.microsoft.com/office/drawing/2014/main" id="{DE28D4FB-BF8F-4A6C-C394-9EE77A628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2811" y="5094212"/>
            <a:ext cx="2743200" cy="1610343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2424B61C-7A1F-C1BD-D22E-EB2B11E8E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3512" y="507716"/>
            <a:ext cx="2638425" cy="1714500"/>
          </a:xfrm>
          <a:prstGeom prst="rect">
            <a:avLst/>
          </a:prstGeom>
        </p:spPr>
      </p:pic>
      <p:pic>
        <p:nvPicPr>
          <p:cNvPr id="11" name="Grafik 11" descr="Ein Bild, das Gemüse, Tomate enthält.&#10;&#10;Beschreibung automatisch generiert.">
            <a:extLst>
              <a:ext uri="{FF2B5EF4-FFF2-40B4-BE49-F238E27FC236}">
                <a16:creationId xmlns:a16="http://schemas.microsoft.com/office/drawing/2014/main" id="{BA47A639-8C24-A9B5-B1AD-329CB296FB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263" y="633329"/>
            <a:ext cx="2286000" cy="1714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8F07AE9-6150-BF42-8B4E-50629E73A4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0" y="2798412"/>
            <a:ext cx="2533650" cy="1800225"/>
          </a:xfrm>
          <a:prstGeom prst="rect">
            <a:avLst/>
          </a:prstGeom>
        </p:spPr>
      </p:pic>
      <p:pic>
        <p:nvPicPr>
          <p:cNvPr id="14" name="Grafik 14" descr="Ein Bild, das Frucht, Gemüse, Gurke enthält.&#10;&#10;Beschreibung automatisch generiert.">
            <a:extLst>
              <a:ext uri="{FF2B5EF4-FFF2-40B4-BE49-F238E27FC236}">
                <a16:creationId xmlns:a16="http://schemas.microsoft.com/office/drawing/2014/main" id="{9BF61CB5-87B1-D2F1-29B8-98F3B71621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33571" y="534081"/>
            <a:ext cx="27336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9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37102CA-54F6-606F-57A1-A7E23EC4FA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CC00"/>
          </a:solidFill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72C3BD-2921-6925-2A49-DB2C52191DD4}"/>
              </a:ext>
            </a:extLst>
          </p:cNvPr>
          <p:cNvSpPr txBox="1">
            <a:spLocks/>
          </p:cNvSpPr>
          <p:nvPr/>
        </p:nvSpPr>
        <p:spPr>
          <a:xfrm>
            <a:off x="397741" y="487886"/>
            <a:ext cx="826421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What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is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the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problem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? 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A637FD5-D62F-6F1E-5E34-9C02299C2023}"/>
              </a:ext>
            </a:extLst>
          </p:cNvPr>
          <p:cNvSpPr/>
          <p:nvPr/>
        </p:nvSpPr>
        <p:spPr>
          <a:xfrm>
            <a:off x="1957638" y="1895475"/>
            <a:ext cx="8319837" cy="3829050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3ED53D4-0C7B-5879-6394-BE70A1CE95F0}"/>
              </a:ext>
            </a:extLst>
          </p:cNvPr>
          <p:cNvSpPr/>
          <p:nvPr/>
        </p:nvSpPr>
        <p:spPr>
          <a:xfrm>
            <a:off x="1976689" y="1914525"/>
            <a:ext cx="3128712" cy="3819525"/>
          </a:xfrm>
          <a:prstGeom prst="rect">
            <a:avLst/>
          </a:prstGeom>
          <a:solidFill>
            <a:schemeClr val="bg1"/>
          </a:solidFill>
          <a:ln w="28575">
            <a:solidFill>
              <a:srgbClr val="17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pic>
        <p:nvPicPr>
          <p:cNvPr id="3074" name="Picture 2" descr="Foodwaste: Las manzanas feas también están buenas - Foodwaste y trashcooking">
            <a:extLst>
              <a:ext uri="{FF2B5EF4-FFF2-40B4-BE49-F238E27FC236}">
                <a16:creationId xmlns:a16="http://schemas.microsoft.com/office/drawing/2014/main" id="{04B763F4-D8AC-3041-3D13-8AECCEB1C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7"/>
          <a:stretch/>
        </p:blipFill>
        <p:spPr bwMode="auto">
          <a:xfrm>
            <a:off x="2000250" y="1929911"/>
            <a:ext cx="3095625" cy="379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upo 32">
            <a:extLst>
              <a:ext uri="{FF2B5EF4-FFF2-40B4-BE49-F238E27FC236}">
                <a16:creationId xmlns:a16="http://schemas.microsoft.com/office/drawing/2014/main" id="{F43228E6-71CB-8719-BF8A-5ABF9B477278}"/>
              </a:ext>
            </a:extLst>
          </p:cNvPr>
          <p:cNvGrpSpPr/>
          <p:nvPr/>
        </p:nvGrpSpPr>
        <p:grpSpPr>
          <a:xfrm>
            <a:off x="5315181" y="1157411"/>
            <a:ext cx="10093202" cy="3425456"/>
            <a:chOff x="1416286" y="346091"/>
            <a:chExt cx="20188925" cy="600505"/>
          </a:xfrm>
        </p:grpSpPr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84FC9569-CCE7-6F8B-B7A2-082B27C8BD26}"/>
                </a:ext>
              </a:extLst>
            </p:cNvPr>
            <p:cNvSpPr txBox="1">
              <a:spLocks/>
            </p:cNvSpPr>
            <p:nvPr/>
          </p:nvSpPr>
          <p:spPr>
            <a:xfrm>
              <a:off x="1416286" y="644446"/>
              <a:ext cx="9842271" cy="30215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1" i="0" kern="1200" spc="-4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s-ES" b="0" err="1">
                  <a:latin typeface="Switzer"/>
                </a:rPr>
                <a:t>Food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waste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caused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during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the</a:t>
              </a:r>
              <a:r>
                <a:rPr lang="es-ES" b="0">
                  <a:latin typeface="Switzer"/>
                </a:rPr>
                <a:t> step </a:t>
              </a:r>
              <a:r>
                <a:rPr lang="es-ES" b="0" err="1">
                  <a:latin typeface="Switzer"/>
                </a:rPr>
                <a:t>of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reception</a:t>
              </a:r>
              <a:r>
                <a:rPr lang="es-ES" b="0">
                  <a:latin typeface="Switzer"/>
                </a:rPr>
                <a:t> and </a:t>
              </a:r>
              <a:r>
                <a:rPr lang="es-ES" b="0" err="1">
                  <a:latin typeface="Switzer"/>
                </a:rPr>
                <a:t>further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processing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of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ingredients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due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to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an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inefficient</a:t>
              </a:r>
              <a:r>
                <a:rPr lang="es-ES" b="0">
                  <a:latin typeface="Switzer"/>
                </a:rPr>
                <a:t> </a:t>
              </a:r>
              <a:r>
                <a:rPr lang="es-ES" b="0" err="1">
                  <a:latin typeface="Switzer"/>
                </a:rPr>
                <a:t>usage</a:t>
              </a:r>
              <a:r>
                <a:rPr lang="es-ES" b="0">
                  <a:latin typeface="Switzer"/>
                </a:rPr>
                <a:t> 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E351409-4F6E-BB2E-7A9C-8F6FCEE1F8CD}"/>
                </a:ext>
              </a:extLst>
            </p:cNvPr>
            <p:cNvSpPr txBox="1"/>
            <p:nvPr/>
          </p:nvSpPr>
          <p:spPr>
            <a:xfrm>
              <a:off x="12372614" y="346091"/>
              <a:ext cx="9232597" cy="593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endParaRPr lang="en-US" sz="1600">
                <a:solidFill>
                  <a:srgbClr val="FF0000"/>
                </a:solidFill>
                <a:latin typeface="Switzer"/>
                <a:cs typeface="Calibri"/>
              </a:endParaRPr>
            </a:p>
          </p:txBody>
        </p:sp>
      </p:grpSp>
      <p:pic>
        <p:nvPicPr>
          <p:cNvPr id="2" name="Imagen 1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2FA19404-9A36-0882-10D8-CF00B01F91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3" name="Imagen 6" descr="Logotipo&#10;&#10;Descripción generada automáticamente">
            <a:extLst>
              <a:ext uri="{FF2B5EF4-FFF2-40B4-BE49-F238E27FC236}">
                <a16:creationId xmlns:a16="http://schemas.microsoft.com/office/drawing/2014/main" id="{ACD66135-90FA-2A50-9444-4264DF2F3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1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6A637FD5-D62F-6F1E-5E34-9C02299C2023}"/>
              </a:ext>
            </a:extLst>
          </p:cNvPr>
          <p:cNvSpPr/>
          <p:nvPr/>
        </p:nvSpPr>
        <p:spPr>
          <a:xfrm>
            <a:off x="388683" y="2046310"/>
            <a:ext cx="9839633" cy="13955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witzer" pitchFamily="2" charset="77"/>
              <a:ea typeface="+mn-ea"/>
              <a:cs typeface="+mn-cs"/>
            </a:endParaRP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B44CB297-5077-7D6D-76E8-3224E2E7B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821" y="142875"/>
            <a:ext cx="1345596" cy="2781300"/>
          </a:xfrm>
          <a:prstGeom prst="rect">
            <a:avLst/>
          </a:prstGeom>
        </p:spPr>
      </p:pic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61BD50AB-6021-FBE8-D8E8-0878386E5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79779" y="1914525"/>
            <a:ext cx="1345596" cy="2781300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C14DC0F5-59A7-B72B-042F-7F0A8A24F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1359">
            <a:off x="10666396" y="3967261"/>
            <a:ext cx="1345596" cy="2781300"/>
          </a:xfrm>
          <a:prstGeom prst="rect">
            <a:avLst/>
          </a:prstGeom>
        </p:spPr>
      </p:pic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D521C7A8-1553-FD9A-3420-058B4185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63612">
            <a:off x="8008921" y="-1566764"/>
            <a:ext cx="1345596" cy="2781300"/>
          </a:xfrm>
          <a:prstGeom prst="rect">
            <a:avLst/>
          </a:prstGeom>
        </p:spPr>
      </p:pic>
      <p:pic>
        <p:nvPicPr>
          <p:cNvPr id="2" name="Imagen 1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0EC5C883-EA50-BEEF-952C-1D81987227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10" name="Imagen 6" descr="Logotipo&#10;&#10;Descripción generada automáticamente">
            <a:extLst>
              <a:ext uri="{FF2B5EF4-FFF2-40B4-BE49-F238E27FC236}">
                <a16:creationId xmlns:a16="http://schemas.microsoft.com/office/drawing/2014/main" id="{DB2F21E2-125D-3874-B4DA-0865E6438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11739F7-1E55-90AA-0D6C-D7B99BC89EEB}"/>
              </a:ext>
            </a:extLst>
          </p:cNvPr>
          <p:cNvSpPr txBox="1">
            <a:spLocks/>
          </p:cNvSpPr>
          <p:nvPr/>
        </p:nvSpPr>
        <p:spPr>
          <a:xfrm>
            <a:off x="397741" y="487886"/>
            <a:ext cx="8264212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Data: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shocking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fact</a:t>
            </a: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0B5A9C"/>
              </a:solidFill>
              <a:effectLst/>
              <a:uLnTx/>
              <a:uFillTx/>
              <a:latin typeface="Switzer Medium" pitchFamily="2" charset="7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173668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FC82386-FDD7-0578-7BBD-AF3879E3C8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FF9DE2BC-BE43-3A82-DACB-60CF67295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925" y="2144382"/>
            <a:ext cx="1404477" cy="1240093"/>
          </a:xfrm>
          <a:prstGeom prst="rect">
            <a:avLst/>
          </a:prstGeom>
        </p:spPr>
      </p:pic>
      <p:pic>
        <p:nvPicPr>
          <p:cNvPr id="17" name="Grafik 17">
            <a:extLst>
              <a:ext uri="{FF2B5EF4-FFF2-40B4-BE49-F238E27FC236}">
                <a16:creationId xmlns:a16="http://schemas.microsoft.com/office/drawing/2014/main" id="{5DAD41CD-F41C-AE33-73B1-19483D62F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412" y="2123419"/>
            <a:ext cx="894736" cy="930071"/>
          </a:xfrm>
          <a:prstGeom prst="rect">
            <a:avLst/>
          </a:prstGeom>
        </p:spPr>
      </p:pic>
      <p:pic>
        <p:nvPicPr>
          <p:cNvPr id="14" name="Grafik 17" descr="Ein Bild, das Text enthält.&#10;&#10;Beschreibung automatisch generiert.">
            <a:extLst>
              <a:ext uri="{FF2B5EF4-FFF2-40B4-BE49-F238E27FC236}">
                <a16:creationId xmlns:a16="http://schemas.microsoft.com/office/drawing/2014/main" id="{18AA5A12-652A-DD1C-2503-4FAE90EB5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502" y="2162175"/>
            <a:ext cx="852921" cy="92652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EF531AB-0CC3-7D73-6F92-DC926DB1C22C}"/>
              </a:ext>
            </a:extLst>
          </p:cNvPr>
          <p:cNvSpPr txBox="1">
            <a:spLocks/>
          </p:cNvSpPr>
          <p:nvPr/>
        </p:nvSpPr>
        <p:spPr>
          <a:xfrm>
            <a:off x="6186494" y="3734427"/>
            <a:ext cx="4040335" cy="196977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es-ES" sz="2000" b="0">
              <a:solidFill>
                <a:srgbClr val="FFFFFF"/>
              </a:solidFill>
              <a:latin typeface="Switzer"/>
            </a:endParaRPr>
          </a:p>
          <a:p>
            <a:pPr algn="ctr">
              <a:defRPr/>
            </a:pPr>
            <a:r>
              <a:rPr lang="es-ES" sz="2000" b="0">
                <a:solidFill>
                  <a:srgbClr val="FFFFFF"/>
                </a:solidFill>
                <a:latin typeface="Switzer"/>
              </a:rPr>
              <a:t>In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the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restaurant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itself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, </a:t>
            </a:r>
            <a:endParaRPr lang="es-ES" sz="2000">
              <a:solidFill>
                <a:srgbClr val="FFFFFF"/>
              </a:solidFill>
              <a:latin typeface="Switzer" pitchFamily="2" charset="77"/>
            </a:endParaRPr>
          </a:p>
          <a:p>
            <a:pPr algn="ctr">
              <a:defRPr/>
            </a:pPr>
            <a:r>
              <a:rPr lang="es-ES" sz="2000" b="0" err="1">
                <a:solidFill>
                  <a:srgbClr val="FFFFFF"/>
                </a:solidFill>
                <a:latin typeface="Switzer"/>
              </a:rPr>
              <a:t>Over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65%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of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waste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occurs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err="1">
                <a:solidFill>
                  <a:srgbClr val="FFFFFF"/>
                </a:solidFill>
                <a:latin typeface="Switzer"/>
              </a:rPr>
              <a:t>during</a:t>
            </a:r>
            <a:r>
              <a:rPr lang="es-ES" sz="200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err="1">
                <a:solidFill>
                  <a:srgbClr val="FFFFFF"/>
                </a:solidFill>
                <a:latin typeface="Switzer"/>
              </a:rPr>
              <a:t>prepping</a:t>
            </a:r>
            <a:r>
              <a:rPr lang="es-ES" sz="2000">
                <a:solidFill>
                  <a:srgbClr val="FFFFFF"/>
                </a:solidFill>
                <a:latin typeface="Switzer"/>
              </a:rPr>
              <a:t>,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causing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an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err="1">
                <a:solidFill>
                  <a:srgbClr val="FFFFFF"/>
                </a:solidFill>
                <a:latin typeface="Switzer"/>
              </a:rPr>
              <a:t>estimated</a:t>
            </a:r>
            <a:r>
              <a:rPr lang="es-ES" sz="200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err="1">
                <a:solidFill>
                  <a:srgbClr val="FFFFFF"/>
                </a:solidFill>
                <a:latin typeface="Switzer"/>
              </a:rPr>
              <a:t>cost</a:t>
            </a:r>
            <a:r>
              <a:rPr lang="es-ES" sz="200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err="1">
                <a:solidFill>
                  <a:srgbClr val="FFFFFF"/>
                </a:solidFill>
                <a:latin typeface="Switzer"/>
              </a:rPr>
              <a:t>of</a:t>
            </a:r>
            <a:r>
              <a:rPr lang="es-ES" sz="2000">
                <a:solidFill>
                  <a:srgbClr val="FFFFFF"/>
                </a:solidFill>
                <a:latin typeface="Switzer"/>
              </a:rPr>
              <a:t> </a:t>
            </a:r>
            <a:r>
              <a:rPr lang="es-ES">
                <a:solidFill>
                  <a:srgbClr val="FFFFFF"/>
                </a:solidFill>
                <a:latin typeface="Switzer"/>
              </a:rPr>
              <a:t>13 </a:t>
            </a:r>
            <a:r>
              <a:rPr lang="es-ES" err="1">
                <a:solidFill>
                  <a:srgbClr val="FFFFFF"/>
                </a:solidFill>
                <a:latin typeface="Switzer"/>
              </a:rPr>
              <a:t>billion</a:t>
            </a:r>
            <a:r>
              <a:rPr lang="es-ES">
                <a:solidFill>
                  <a:srgbClr val="FFFFFF"/>
                </a:solidFill>
                <a:latin typeface="Switzer"/>
              </a:rPr>
              <a:t> €</a:t>
            </a:r>
            <a:r>
              <a:rPr lang="es-ES" sz="1100">
                <a:solidFill>
                  <a:srgbClr val="FFFFFF"/>
                </a:solidFill>
                <a:latin typeface="Switzer"/>
              </a:rPr>
              <a:t>1</a:t>
            </a:r>
          </a:p>
          <a:p>
            <a:pPr algn="ctr">
              <a:defRPr/>
            </a:pPr>
            <a:endParaRPr lang="es-ES" sz="2000">
              <a:solidFill>
                <a:srgbClr val="FFFFFF"/>
              </a:solidFill>
              <a:latin typeface="Switzer" pitchFamily="2" charset="77"/>
            </a:endParaRPr>
          </a:p>
        </p:txBody>
      </p:sp>
      <p:pic>
        <p:nvPicPr>
          <p:cNvPr id="13" name="Grafik 13">
            <a:extLst>
              <a:ext uri="{FF2B5EF4-FFF2-40B4-BE49-F238E27FC236}">
                <a16:creationId xmlns:a16="http://schemas.microsoft.com/office/drawing/2014/main" id="{1D1794EE-C447-12AB-EE7D-170072362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032" y="2712023"/>
            <a:ext cx="1151492" cy="68378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08BABB0-6085-B895-0CEE-74814A2EA63F}"/>
              </a:ext>
            </a:extLst>
          </p:cNvPr>
          <p:cNvSpPr txBox="1">
            <a:spLocks/>
          </p:cNvSpPr>
          <p:nvPr/>
        </p:nvSpPr>
        <p:spPr>
          <a:xfrm>
            <a:off x="1750425" y="3734427"/>
            <a:ext cx="4112222" cy="1661993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>
                <a:solidFill>
                  <a:srgbClr val="FFFFFF"/>
                </a:solidFill>
                <a:latin typeface="Switzer"/>
              </a:rPr>
              <a:t>~40%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of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food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waste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is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generated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 </a:t>
            </a:r>
          </a:p>
          <a:p>
            <a:pPr algn="ctr">
              <a:defRPr/>
            </a:pPr>
            <a:r>
              <a:rPr lang="es-ES" sz="2000" err="1">
                <a:solidFill>
                  <a:srgbClr val="FFFFFF"/>
                </a:solidFill>
                <a:latin typeface="Switzer"/>
              </a:rPr>
              <a:t>from</a:t>
            </a:r>
            <a:r>
              <a:rPr lang="es-ES" sz="200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err="1">
                <a:solidFill>
                  <a:srgbClr val="FFFFFF"/>
                </a:solidFill>
                <a:latin typeface="Switzer"/>
              </a:rPr>
              <a:t>farm</a:t>
            </a:r>
            <a:r>
              <a:rPr lang="es-ES" sz="200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err="1">
                <a:solidFill>
                  <a:srgbClr val="FFFFFF"/>
                </a:solidFill>
                <a:latin typeface="Switzer"/>
              </a:rPr>
              <a:t>to</a:t>
            </a:r>
            <a:r>
              <a:rPr lang="es-ES" sz="2000">
                <a:solidFill>
                  <a:srgbClr val="FFFFFF"/>
                </a:solidFill>
                <a:latin typeface="Switzer"/>
              </a:rPr>
              <a:t> restaurant</a:t>
            </a:r>
          </a:p>
          <a:p>
            <a:pPr algn="ctr">
              <a:defRPr/>
            </a:pPr>
            <a:r>
              <a:rPr lang="es-ES" sz="2000" b="0" err="1">
                <a:solidFill>
                  <a:srgbClr val="FFFFFF"/>
                </a:solidFill>
                <a:latin typeface="Switzer"/>
              </a:rPr>
              <a:t>eg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.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by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imperfect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products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not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being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accepted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by</a:t>
            </a:r>
            <a:r>
              <a:rPr lang="es-ES" sz="2000" b="0">
                <a:solidFill>
                  <a:srgbClr val="FFFFFF"/>
                </a:solidFill>
                <a:latin typeface="Switzer"/>
              </a:rPr>
              <a:t> </a:t>
            </a:r>
            <a:r>
              <a:rPr lang="es-ES" sz="2000" b="0" err="1">
                <a:solidFill>
                  <a:srgbClr val="FFFFFF"/>
                </a:solidFill>
                <a:latin typeface="Switzer"/>
              </a:rPr>
              <a:t>buyers</a:t>
            </a:r>
            <a:endParaRPr lang="es-ES" sz="2000" b="0" err="1">
              <a:solidFill>
                <a:srgbClr val="FFFFFF"/>
              </a:solidFill>
              <a:latin typeface="Switzer" pitchFamily="2" charset="77"/>
            </a:endParaRPr>
          </a:p>
          <a:p>
            <a:pPr algn="ctr">
              <a:defRPr/>
            </a:pPr>
            <a:endParaRPr lang="es-ES" sz="2000">
              <a:solidFill>
                <a:srgbClr val="FFFFFF"/>
              </a:solidFill>
              <a:latin typeface="Switzer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088B5-26F9-D3B5-945C-3BCB3CB43683}"/>
              </a:ext>
            </a:extLst>
          </p:cNvPr>
          <p:cNvSpPr txBox="1"/>
          <p:nvPr/>
        </p:nvSpPr>
        <p:spPr>
          <a:xfrm>
            <a:off x="4751231" y="6393287"/>
            <a:ext cx="835087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1: Source: EUROSTAT FAQ 2023: </a:t>
            </a:r>
            <a:r>
              <a:rPr lang="en-US" sz="110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https://food.ec.europa.eu/system/files/2023-04/fw_lib_reduce-food-waste-eu_faqs_0.pdf</a:t>
            </a:r>
            <a:r>
              <a:rPr lang="en-US" sz="110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20" name="Imagen 2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3966C85-62AA-E91B-178D-542541A3CA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971" y="2229525"/>
            <a:ext cx="2743199" cy="1201521"/>
          </a:xfrm>
          <a:prstGeom prst="rect">
            <a:avLst/>
          </a:prstGeom>
        </p:spPr>
      </p:pic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511BFAC7-FD7B-1F7C-62B8-BA0C5F43B41A}"/>
              </a:ext>
            </a:extLst>
          </p:cNvPr>
          <p:cNvSpPr/>
          <p:nvPr/>
        </p:nvSpPr>
        <p:spPr>
          <a:xfrm>
            <a:off x="5946321" y="2490106"/>
            <a:ext cx="1088571" cy="6422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17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8272C3BD-2921-6925-2A49-DB2C52191DD4}"/>
              </a:ext>
            </a:extLst>
          </p:cNvPr>
          <p:cNvSpPr txBox="1">
            <a:spLocks/>
          </p:cNvSpPr>
          <p:nvPr/>
        </p:nvSpPr>
        <p:spPr>
          <a:xfrm>
            <a:off x="374074" y="522167"/>
            <a:ext cx="981456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uLnTx/>
                <a:uFillTx/>
                <a:latin typeface="Switzer Medium" pitchFamily="2" charset="77"/>
              </a:rPr>
              <a:t>How do we solve the challenge/problem?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964E-ABDF-8B97-7E0D-01DB23377EF9}"/>
              </a:ext>
            </a:extLst>
          </p:cNvPr>
          <p:cNvSpPr txBox="1">
            <a:spLocks/>
          </p:cNvSpPr>
          <p:nvPr/>
        </p:nvSpPr>
        <p:spPr>
          <a:xfrm>
            <a:off x="1835621" y="2690336"/>
            <a:ext cx="8520758" cy="24622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ES" sz="4000" b="0">
                <a:solidFill>
                  <a:srgbClr val="173668"/>
                </a:solidFill>
                <a:latin typeface="Switzer"/>
              </a:rPr>
              <a:t>AI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optimized</a:t>
            </a:r>
            <a:r>
              <a:rPr lang="es-ES" sz="4000" b="0">
                <a:solidFill>
                  <a:srgbClr val="173668"/>
                </a:solidFill>
                <a:latin typeface="Switzer"/>
              </a:rPr>
              <a:t> stock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monitoring</a:t>
            </a:r>
            <a:r>
              <a:rPr lang="es-ES" sz="4000" b="0">
                <a:solidFill>
                  <a:srgbClr val="173668"/>
                </a:solidFill>
                <a:latin typeface="Switzer"/>
              </a:rPr>
              <a:t> and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menu</a:t>
            </a:r>
            <a:r>
              <a:rPr lang="es-ES" sz="4000" b="0">
                <a:solidFill>
                  <a:srgbClr val="173668"/>
                </a:solidFill>
                <a:latin typeface="Switzer"/>
              </a:rPr>
              <a:t>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planning</a:t>
            </a:r>
            <a:r>
              <a:rPr lang="es-ES" sz="4000" b="0">
                <a:solidFill>
                  <a:srgbClr val="173668"/>
                </a:solidFill>
                <a:latin typeface="Switzer"/>
              </a:rPr>
              <a:t>,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to</a:t>
            </a:r>
            <a:r>
              <a:rPr lang="es-ES" sz="4000" b="0">
                <a:solidFill>
                  <a:srgbClr val="173668"/>
                </a:solidFill>
                <a:latin typeface="Switzer"/>
              </a:rPr>
              <a:t>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help</a:t>
            </a:r>
            <a:r>
              <a:rPr lang="es-ES" sz="4000" b="0">
                <a:solidFill>
                  <a:srgbClr val="173668"/>
                </a:solidFill>
                <a:latin typeface="Switzer"/>
              </a:rPr>
              <a:t> SME restaurants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keep</a:t>
            </a:r>
            <a:r>
              <a:rPr lang="es-ES" sz="4000" b="0">
                <a:solidFill>
                  <a:srgbClr val="173668"/>
                </a:solidFill>
                <a:latin typeface="Switzer"/>
              </a:rPr>
              <a:t>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track</a:t>
            </a:r>
            <a:r>
              <a:rPr lang="es-ES" sz="4000" b="0">
                <a:solidFill>
                  <a:srgbClr val="173668"/>
                </a:solidFill>
                <a:latin typeface="Switzer"/>
              </a:rPr>
              <a:t>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of</a:t>
            </a:r>
            <a:r>
              <a:rPr lang="es-ES" sz="4000" b="0">
                <a:solidFill>
                  <a:srgbClr val="173668"/>
                </a:solidFill>
                <a:latin typeface="Switzer"/>
              </a:rPr>
              <a:t>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their</a:t>
            </a:r>
            <a:r>
              <a:rPr lang="es-ES" sz="4000" b="0">
                <a:solidFill>
                  <a:srgbClr val="173668"/>
                </a:solidFill>
                <a:latin typeface="Switzer"/>
              </a:rPr>
              <a:t> stock and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optimize</a:t>
            </a:r>
            <a:r>
              <a:rPr lang="es-ES" sz="4000" b="0">
                <a:solidFill>
                  <a:srgbClr val="173668"/>
                </a:solidFill>
                <a:latin typeface="Switzer"/>
              </a:rPr>
              <a:t> ingredient </a:t>
            </a:r>
            <a:r>
              <a:rPr lang="es-ES" sz="4000" b="0" err="1">
                <a:solidFill>
                  <a:srgbClr val="173668"/>
                </a:solidFill>
                <a:latin typeface="Switzer"/>
              </a:rPr>
              <a:t>usage</a:t>
            </a:r>
            <a:endParaRPr lang="es-ES" sz="4000" b="0">
              <a:solidFill>
                <a:srgbClr val="173668"/>
              </a:solidFill>
              <a:latin typeface="Switzer"/>
            </a:endParaRPr>
          </a:p>
        </p:txBody>
      </p:sp>
      <p:pic>
        <p:nvPicPr>
          <p:cNvPr id="13" name="Imagen 12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F65C2779-DE0E-41F3-3EA3-F4BFBF110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29" y="3324226"/>
            <a:ext cx="2155839" cy="2152650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788DF9DE-B8D9-3842-1311-01DC8220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26795">
            <a:off x="10253346" y="38101"/>
            <a:ext cx="2155839" cy="2152650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AB0B4A6A-DDEE-AF7A-A7F5-6D287A4B7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78410">
            <a:off x="9911095" y="3952877"/>
            <a:ext cx="2155839" cy="2152650"/>
          </a:xfrm>
          <a:prstGeom prst="rect">
            <a:avLst/>
          </a:prstGeom>
        </p:spPr>
      </p:pic>
      <p:pic>
        <p:nvPicPr>
          <p:cNvPr id="2" name="Imagen 1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77D487CC-5257-F432-D7C1-D15C48A87E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3" name="Imagen 6" descr="Logotipo&#10;&#10;Descripción generada automáticamente">
            <a:extLst>
              <a:ext uri="{FF2B5EF4-FFF2-40B4-BE49-F238E27FC236}">
                <a16:creationId xmlns:a16="http://schemas.microsoft.com/office/drawing/2014/main" id="{A86F6A00-6AAD-8C65-C7B0-FD86CA642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A6F17D1-BC3F-5B63-9CDF-62BDBA81F6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799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782AA9-76AE-5130-6818-B76769CA3422}"/>
              </a:ext>
            </a:extLst>
          </p:cNvPr>
          <p:cNvSpPr txBox="1">
            <a:spLocks/>
          </p:cNvSpPr>
          <p:nvPr/>
        </p:nvSpPr>
        <p:spPr>
          <a:xfrm>
            <a:off x="397741" y="487886"/>
            <a:ext cx="8264212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Our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proposal</a:t>
            </a: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0B5A9C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173668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</p:txBody>
      </p:sp>
      <p:pic>
        <p:nvPicPr>
          <p:cNvPr id="3" name="Imagen 2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BC4D36B0-2C15-F196-C05C-3FA8F5CC6C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4" name="Imagen 6" descr="Logotipo&#10;&#10;Descripción generada automáticamente">
            <a:extLst>
              <a:ext uri="{FF2B5EF4-FFF2-40B4-BE49-F238E27FC236}">
                <a16:creationId xmlns:a16="http://schemas.microsoft.com/office/drawing/2014/main" id="{631860BC-7446-A29B-77B0-92D8C032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99A13B0-E28A-9622-02BD-995F5C640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 8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FF0519A3-9C93-A2C9-0C6A-90A48F96A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778" y="1408395"/>
            <a:ext cx="9222864" cy="4837030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ED14C864-06D2-CE12-47CC-6B94E4A31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45" y="3178324"/>
            <a:ext cx="2252963" cy="1162108"/>
          </a:xfrm>
          <a:prstGeom prst="rect">
            <a:avLst/>
          </a:prstGeom>
        </p:spPr>
      </p:pic>
      <p:pic>
        <p:nvPicPr>
          <p:cNvPr id="10" name="Grafik 10" descr="Ein Bild, das Kreis enthält.&#10;&#10;Beschreibung automatisch generiert.">
            <a:extLst>
              <a:ext uri="{FF2B5EF4-FFF2-40B4-BE49-F238E27FC236}">
                <a16:creationId xmlns:a16="http://schemas.microsoft.com/office/drawing/2014/main" id="{0AFB0707-D76B-F44D-3480-58B2D84419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333569" y="3214447"/>
            <a:ext cx="970428" cy="799196"/>
          </a:xfrm>
          <a:prstGeom prst="rect">
            <a:avLst/>
          </a:prstGeom>
        </p:spPr>
      </p:pic>
      <p:pic>
        <p:nvPicPr>
          <p:cNvPr id="11" name="Grafik 10" descr="Ein Bild, das Kreis enthält.&#10;&#10;Beschreibung automatisch generiert.">
            <a:extLst>
              <a:ext uri="{FF2B5EF4-FFF2-40B4-BE49-F238E27FC236}">
                <a16:creationId xmlns:a16="http://schemas.microsoft.com/office/drawing/2014/main" id="{69736EAC-307A-9BE0-9940-972DEF88B7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2721460" y="2245537"/>
            <a:ext cx="424090" cy="367876"/>
          </a:xfrm>
          <a:prstGeom prst="rect">
            <a:avLst/>
          </a:prstGeom>
        </p:spPr>
      </p:pic>
      <p:pic>
        <p:nvPicPr>
          <p:cNvPr id="13" name="Grafik 12" descr="Ein Bild, das Kreis enthält.&#10;&#10;Beschreibung automatisch generiert.">
            <a:extLst>
              <a:ext uri="{FF2B5EF4-FFF2-40B4-BE49-F238E27FC236}">
                <a16:creationId xmlns:a16="http://schemas.microsoft.com/office/drawing/2014/main" id="{03A1A6E7-1913-32E2-A029-BFD48F8ED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2831397" y="1502741"/>
            <a:ext cx="310771" cy="209622"/>
          </a:xfrm>
          <a:prstGeom prst="rect">
            <a:avLst/>
          </a:prstGeom>
        </p:spPr>
      </p:pic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3795FA56-1A3B-D1DF-B479-EF8DC0628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551" y="4806132"/>
            <a:ext cx="701616" cy="62441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F3FC53-9F02-8A7C-E1F9-D63639552BDB}"/>
              </a:ext>
            </a:extLst>
          </p:cNvPr>
          <p:cNvSpPr txBox="1"/>
          <p:nvPr/>
        </p:nvSpPr>
        <p:spPr>
          <a:xfrm>
            <a:off x="1193955" y="4427803"/>
            <a:ext cx="918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err="1">
                <a:cs typeface="Calibri"/>
              </a:rPr>
              <a:t>by</a:t>
            </a:r>
            <a:endParaRPr lang="de-DE" err="1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D2CE3B-D56A-537A-D706-7A4E7EF8F85E}"/>
              </a:ext>
            </a:extLst>
          </p:cNvPr>
          <p:cNvSpPr/>
          <p:nvPr/>
        </p:nvSpPr>
        <p:spPr>
          <a:xfrm>
            <a:off x="2719434" y="2935941"/>
            <a:ext cx="3177397" cy="3508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C1FD165-60AA-525B-10E9-011A3D07516B}"/>
              </a:ext>
            </a:extLst>
          </p:cNvPr>
          <p:cNvSpPr/>
          <p:nvPr/>
        </p:nvSpPr>
        <p:spPr>
          <a:xfrm>
            <a:off x="5824943" y="2935940"/>
            <a:ext cx="3177397" cy="3508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3E31518-03C5-A6A8-0D9F-D9A40C5FA125}"/>
              </a:ext>
            </a:extLst>
          </p:cNvPr>
          <p:cNvSpPr/>
          <p:nvPr/>
        </p:nvSpPr>
        <p:spPr>
          <a:xfrm>
            <a:off x="8829811" y="2935941"/>
            <a:ext cx="3177397" cy="3508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79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782AA9-76AE-5130-6818-B76769CA3422}"/>
              </a:ext>
            </a:extLst>
          </p:cNvPr>
          <p:cNvSpPr txBox="1">
            <a:spLocks/>
          </p:cNvSpPr>
          <p:nvPr/>
        </p:nvSpPr>
        <p:spPr>
          <a:xfrm>
            <a:off x="397741" y="487886"/>
            <a:ext cx="8264212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-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Our</a:t>
            </a:r>
            <a:r>
              <a:rPr kumimoji="0" lang="es-ES" sz="6000" b="0" u="none" strike="noStrike" kern="1200" cap="none" spc="-40" normalizeH="0" baseline="0" noProof="0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 </a:t>
            </a:r>
            <a:r>
              <a:rPr kumimoji="0" lang="es-ES" sz="6000" b="0" u="none" strike="noStrike" kern="1200" cap="none" spc="-40" normalizeH="0" baseline="0" noProof="0" err="1">
                <a:ln>
                  <a:noFill/>
                </a:ln>
                <a:solidFill>
                  <a:srgbClr val="0B5A9C"/>
                </a:solidFill>
                <a:effectLst/>
                <a:highlight>
                  <a:srgbClr val="FFFFFF"/>
                </a:highlight>
                <a:uLnTx/>
                <a:uFillTx/>
                <a:latin typeface="Switzer Medium" pitchFamily="2" charset="77"/>
              </a:rPr>
              <a:t>proposal</a:t>
            </a: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0B5A9C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0" u="none" strike="noStrike" kern="1200" cap="none" spc="-40" normalizeH="0" baseline="0" noProof="0">
              <a:ln>
                <a:noFill/>
              </a:ln>
              <a:solidFill>
                <a:srgbClr val="173668"/>
              </a:solidFill>
              <a:effectLst/>
              <a:highlight>
                <a:srgbClr val="FFFFFF"/>
              </a:highlight>
              <a:uLnTx/>
              <a:uFillTx/>
              <a:latin typeface="Switzer Medium" pitchFamily="2" charset="77"/>
            </a:endParaRPr>
          </a:p>
        </p:txBody>
      </p:sp>
      <p:pic>
        <p:nvPicPr>
          <p:cNvPr id="3" name="Imagen 2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BC4D36B0-2C15-F196-C05C-3FA8F5CC6C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597" y="6113351"/>
            <a:ext cx="1566958" cy="414363"/>
          </a:xfrm>
          <a:prstGeom prst="rect">
            <a:avLst/>
          </a:prstGeom>
        </p:spPr>
      </p:pic>
      <p:pic>
        <p:nvPicPr>
          <p:cNvPr id="4" name="Imagen 6" descr="Logotipo&#10;&#10;Descripción generada automáticamente">
            <a:extLst>
              <a:ext uri="{FF2B5EF4-FFF2-40B4-BE49-F238E27FC236}">
                <a16:creationId xmlns:a16="http://schemas.microsoft.com/office/drawing/2014/main" id="{631860BC-7446-A29B-77B0-92D8C032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4" y="6097032"/>
            <a:ext cx="497512" cy="43068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99A13B0-E28A-9622-02BD-995F5C640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39700">
            <a:solidFill>
              <a:srgbClr val="0B5A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 8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FF0519A3-9C93-A2C9-0C6A-90A48F96A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778" y="1408395"/>
            <a:ext cx="9222864" cy="4837030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ED14C864-06D2-CE12-47CC-6B94E4A31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45" y="3178324"/>
            <a:ext cx="2252963" cy="1162108"/>
          </a:xfrm>
          <a:prstGeom prst="rect">
            <a:avLst/>
          </a:prstGeom>
        </p:spPr>
      </p:pic>
      <p:pic>
        <p:nvPicPr>
          <p:cNvPr id="10" name="Grafik 10" descr="Ein Bild, das Kreis enthält.&#10;&#10;Beschreibung automatisch generiert.">
            <a:extLst>
              <a:ext uri="{FF2B5EF4-FFF2-40B4-BE49-F238E27FC236}">
                <a16:creationId xmlns:a16="http://schemas.microsoft.com/office/drawing/2014/main" id="{0AFB0707-D76B-F44D-3480-58B2D84419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333569" y="3214447"/>
            <a:ext cx="970428" cy="799196"/>
          </a:xfrm>
          <a:prstGeom prst="rect">
            <a:avLst/>
          </a:prstGeom>
        </p:spPr>
      </p:pic>
      <p:pic>
        <p:nvPicPr>
          <p:cNvPr id="11" name="Grafik 10" descr="Ein Bild, das Kreis enthält.&#10;&#10;Beschreibung automatisch generiert.">
            <a:extLst>
              <a:ext uri="{FF2B5EF4-FFF2-40B4-BE49-F238E27FC236}">
                <a16:creationId xmlns:a16="http://schemas.microsoft.com/office/drawing/2014/main" id="{69736EAC-307A-9BE0-9940-972DEF88B7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2721460" y="2245537"/>
            <a:ext cx="424090" cy="367876"/>
          </a:xfrm>
          <a:prstGeom prst="rect">
            <a:avLst/>
          </a:prstGeom>
        </p:spPr>
      </p:pic>
      <p:pic>
        <p:nvPicPr>
          <p:cNvPr id="13" name="Grafik 12" descr="Ein Bild, das Kreis enthält.&#10;&#10;Beschreibung automatisch generiert.">
            <a:extLst>
              <a:ext uri="{FF2B5EF4-FFF2-40B4-BE49-F238E27FC236}">
                <a16:creationId xmlns:a16="http://schemas.microsoft.com/office/drawing/2014/main" id="{03A1A6E7-1913-32E2-A029-BFD48F8ED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1" b="15267"/>
          <a:stretch/>
        </p:blipFill>
        <p:spPr>
          <a:xfrm>
            <a:off x="2831397" y="1502741"/>
            <a:ext cx="310771" cy="209622"/>
          </a:xfrm>
          <a:prstGeom prst="rect">
            <a:avLst/>
          </a:prstGeom>
        </p:spPr>
      </p:pic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3795FA56-1A3B-D1DF-B479-EF8DC0628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551" y="4806132"/>
            <a:ext cx="701616" cy="62441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F3FC53-9F02-8A7C-E1F9-D63639552BDB}"/>
              </a:ext>
            </a:extLst>
          </p:cNvPr>
          <p:cNvSpPr txBox="1"/>
          <p:nvPr/>
        </p:nvSpPr>
        <p:spPr>
          <a:xfrm>
            <a:off x="1193955" y="4427803"/>
            <a:ext cx="918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err="1">
                <a:cs typeface="Calibri"/>
              </a:rPr>
              <a:t>by</a:t>
            </a:r>
            <a:endParaRPr lang="de-DE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C1FD165-60AA-525B-10E9-011A3D07516B}"/>
              </a:ext>
            </a:extLst>
          </p:cNvPr>
          <p:cNvSpPr/>
          <p:nvPr/>
        </p:nvSpPr>
        <p:spPr>
          <a:xfrm>
            <a:off x="5824943" y="2935940"/>
            <a:ext cx="3177397" cy="3508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3E31518-03C5-A6A8-0D9F-D9A40C5FA125}"/>
              </a:ext>
            </a:extLst>
          </p:cNvPr>
          <p:cNvSpPr/>
          <p:nvPr/>
        </p:nvSpPr>
        <p:spPr>
          <a:xfrm>
            <a:off x="8829811" y="2935941"/>
            <a:ext cx="3177397" cy="3508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5248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an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_RESTwithEU" id="{A310308D-6AC4-4C4E-BE54-1D252C0E86C3}" vid="{694DB364-9563-C940-BFCF-9552CEB34128}"/>
    </a:ext>
  </a:extLst>
</a:theme>
</file>

<file path=ppt/theme/theme3.xml><?xml version="1.0" encoding="utf-8"?>
<a:theme xmlns:a="http://schemas.openxmlformats.org/drawingml/2006/main" name="6_White — Back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_RESTwithEU" id="{A310308D-6AC4-4C4E-BE54-1D252C0E86C3}" vid="{694DB364-9563-C940-BFCF-9552CEB34128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81CE7F3E3710498564BCA1386FAF02" ma:contentTypeVersion="15" ma:contentTypeDescription="Crear nuevo documento." ma:contentTypeScope="" ma:versionID="93f4af9bd82716635721ff8f7152acb1">
  <xsd:schema xmlns:xsd="http://www.w3.org/2001/XMLSchema" xmlns:xs="http://www.w3.org/2001/XMLSchema" xmlns:p="http://schemas.microsoft.com/office/2006/metadata/properties" xmlns:ns2="a75dc3c0-a3df-4846-bd76-5d10cc7c1399" xmlns:ns3="ce229571-e8bc-4800-af9f-831e1382854a" targetNamespace="http://schemas.microsoft.com/office/2006/metadata/properties" ma:root="true" ma:fieldsID="25b6639959aa71fd98744da367dddd19" ns2:_="" ns3:_="">
    <xsd:import namespace="a75dc3c0-a3df-4846-bd76-5d10cc7c1399"/>
    <xsd:import namespace="ce229571-e8bc-4800-af9f-831e138285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dc3c0-a3df-4846-bd76-5d10cc7c13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0a386ecc-29c3-439c-824f-776d15e910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229571-e8bc-4800-af9f-831e1382854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59283ba3-d6e8-4b7a-8c31-2a96ea6c6c57}" ma:internalName="TaxCatchAll" ma:showField="CatchAllData" ma:web="ce229571-e8bc-4800-af9f-831e138285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e229571-e8bc-4800-af9f-831e1382854a" xsi:nil="true"/>
    <lcf76f155ced4ddcb4097134ff3c332f xmlns="a75dc3c0-a3df-4846-bd76-5d10cc7c139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9F57BE-151E-4AE5-84E3-B6BA5FD08755}">
  <ds:schemaRefs>
    <ds:schemaRef ds:uri="a75dc3c0-a3df-4846-bd76-5d10cc7c1399"/>
    <ds:schemaRef ds:uri="ce229571-e8bc-4800-af9f-831e138285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D9F449E-1AEA-4456-AEBE-F7404159C472}">
  <ds:schemaRefs>
    <ds:schemaRef ds:uri="5619cf7a-0e17-40f2-be3d-f93ffac90f84"/>
    <ds:schemaRef ds:uri="5dc36fa3-b13e-4e4b-a767-1219a5fd9b01"/>
    <ds:schemaRef ds:uri="a75dc3c0-a3df-4846-bd76-5d10cc7c1399"/>
    <ds:schemaRef ds:uri="ce229571-e8bc-4800-af9f-831e1382854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2A4F308-E0F8-4157-8468-9415DC1E0C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2</Notes>
  <HiddenSlides>4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Tema de Office</vt:lpstr>
      <vt:lpstr>Orange</vt:lpstr>
      <vt:lpstr>6_White — Back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Amaia Gil Salvador</dc:creator>
  <cp:revision>1</cp:revision>
  <dcterms:created xsi:type="dcterms:W3CDTF">2023-05-18T10:34:36Z</dcterms:created>
  <dcterms:modified xsi:type="dcterms:W3CDTF">2023-06-18T14:34:39Z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0x0101003081CE7F3E3710498564BCA1386FAF02</vt:lpwstr>
  </property>
  <property fmtid="{D5CDD505-2E9C-101B-9397-08002B2CF9AE}" pid="3" name="MediaServiceImageTags">
    <vt:lpwstr/>
  </property>
</Properties>
</file>